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33"/>
  </p:notesMasterIdLst>
  <p:sldIdLst>
    <p:sldId id="256" r:id="rId2"/>
    <p:sldId id="274" r:id="rId3"/>
    <p:sldId id="277" r:id="rId4"/>
    <p:sldId id="278" r:id="rId5"/>
    <p:sldId id="279" r:id="rId6"/>
    <p:sldId id="284" r:id="rId7"/>
    <p:sldId id="271" r:id="rId8"/>
    <p:sldId id="285" r:id="rId9"/>
    <p:sldId id="286" r:id="rId10"/>
    <p:sldId id="287" r:id="rId11"/>
    <p:sldId id="259" r:id="rId12"/>
    <p:sldId id="260" r:id="rId13"/>
    <p:sldId id="262" r:id="rId14"/>
    <p:sldId id="261" r:id="rId15"/>
    <p:sldId id="267" r:id="rId16"/>
    <p:sldId id="268" r:id="rId17"/>
    <p:sldId id="263" r:id="rId18"/>
    <p:sldId id="282" r:id="rId19"/>
    <p:sldId id="288" r:id="rId20"/>
    <p:sldId id="289" r:id="rId21"/>
    <p:sldId id="290" r:id="rId22"/>
    <p:sldId id="291" r:id="rId23"/>
    <p:sldId id="292" r:id="rId24"/>
    <p:sldId id="269" r:id="rId25"/>
    <p:sldId id="293" r:id="rId26"/>
    <p:sldId id="294" r:id="rId27"/>
    <p:sldId id="295" r:id="rId28"/>
    <p:sldId id="264" r:id="rId29"/>
    <p:sldId id="283" r:id="rId30"/>
    <p:sldId id="266" r:id="rId31"/>
    <p:sldId id="27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58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48505-9933-4E51-9666-8C4643A55926}" type="doc">
      <dgm:prSet loTypeId="urn:microsoft.com/office/officeart/2005/8/layout/radial5" loCatId="cycle" qsTypeId="urn:microsoft.com/office/officeart/2005/8/quickstyle/3d1" qsCatId="3D" csTypeId="urn:microsoft.com/office/officeart/2005/8/colors/accent1_2" csCatId="accent1" phldr="1"/>
      <dgm:spPr/>
      <dgm:t>
        <a:bodyPr/>
        <a:lstStyle/>
        <a:p>
          <a:endParaRPr lang="id-ID"/>
        </a:p>
      </dgm:t>
    </dgm:pt>
    <dgm:pt modelId="{997393F2-53D9-4220-90B9-4C72632F6299}">
      <dgm:prSet phldrT="[Text]"/>
      <dgm:spPr/>
      <dgm:t>
        <a:bodyPr/>
        <a:lstStyle/>
        <a:p>
          <a:r>
            <a:rPr lang="id-ID" dirty="0" smtClean="0"/>
            <a:t>Psikologi kognitif</a:t>
          </a:r>
          <a:endParaRPr lang="id-ID" dirty="0"/>
        </a:p>
      </dgm:t>
    </dgm:pt>
    <dgm:pt modelId="{A1F8A5D1-C236-4680-ADA6-F56D88C0C372}" type="parTrans" cxnId="{FBAB0A3B-8272-4306-8D66-30CF32F4CDFE}">
      <dgm:prSet/>
      <dgm:spPr/>
      <dgm:t>
        <a:bodyPr/>
        <a:lstStyle/>
        <a:p>
          <a:endParaRPr lang="id-ID"/>
        </a:p>
      </dgm:t>
    </dgm:pt>
    <dgm:pt modelId="{01C7F963-BC69-44EB-9926-E283FC0FF12F}" type="sibTrans" cxnId="{FBAB0A3B-8272-4306-8D66-30CF32F4CDFE}">
      <dgm:prSet/>
      <dgm:spPr/>
      <dgm:t>
        <a:bodyPr/>
        <a:lstStyle/>
        <a:p>
          <a:endParaRPr lang="id-ID"/>
        </a:p>
      </dgm:t>
    </dgm:pt>
    <dgm:pt modelId="{C9170BEB-FF5E-4705-B501-52A704D68949}">
      <dgm:prSet phldrT="[Text]"/>
      <dgm:spPr/>
      <dgm:t>
        <a:bodyPr/>
        <a:lstStyle/>
        <a:p>
          <a:r>
            <a:rPr lang="id-ID" dirty="0" smtClean="0">
              <a:solidFill>
                <a:schemeClr val="bg2">
                  <a:lumMod val="50000"/>
                </a:schemeClr>
              </a:solidFill>
            </a:rPr>
            <a:t>Neurosains kognitif</a:t>
          </a:r>
          <a:endParaRPr lang="id-ID" dirty="0">
            <a:solidFill>
              <a:schemeClr val="bg2">
                <a:lumMod val="50000"/>
              </a:schemeClr>
            </a:solidFill>
          </a:endParaRPr>
        </a:p>
      </dgm:t>
    </dgm:pt>
    <dgm:pt modelId="{1E7FF4A3-E32B-42D4-AFBB-E07A6A08DF72}" type="parTrans" cxnId="{B4334D81-894B-4CC7-AF03-5882B3E63478}">
      <dgm:prSet/>
      <dgm:spPr/>
      <dgm:t>
        <a:bodyPr/>
        <a:lstStyle/>
        <a:p>
          <a:endParaRPr lang="id-ID"/>
        </a:p>
      </dgm:t>
    </dgm:pt>
    <dgm:pt modelId="{C41BADA0-8189-46E7-BF91-18834BE6DA80}" type="sibTrans" cxnId="{B4334D81-894B-4CC7-AF03-5882B3E63478}">
      <dgm:prSet/>
      <dgm:spPr/>
      <dgm:t>
        <a:bodyPr/>
        <a:lstStyle/>
        <a:p>
          <a:endParaRPr lang="id-ID"/>
        </a:p>
      </dgm:t>
    </dgm:pt>
    <dgm:pt modelId="{FBF5D8BD-9BF2-4B47-838B-7898DE1159F2}">
      <dgm:prSet phldrT="[Text]"/>
      <dgm:spPr/>
      <dgm:t>
        <a:bodyPr/>
        <a:lstStyle/>
        <a:p>
          <a:r>
            <a:rPr lang="id-ID" dirty="0" smtClean="0">
              <a:solidFill>
                <a:schemeClr val="bg2">
                  <a:lumMod val="50000"/>
                </a:schemeClr>
              </a:solidFill>
            </a:rPr>
            <a:t>Sensasi/persepsi</a:t>
          </a:r>
          <a:endParaRPr lang="id-ID" dirty="0">
            <a:solidFill>
              <a:schemeClr val="bg2">
                <a:lumMod val="50000"/>
              </a:schemeClr>
            </a:solidFill>
          </a:endParaRPr>
        </a:p>
      </dgm:t>
    </dgm:pt>
    <dgm:pt modelId="{6395DF96-98A7-4FDB-B263-FC6F4C9087A1}" type="parTrans" cxnId="{05ED9722-34B8-43B8-998E-C769D4190D33}">
      <dgm:prSet/>
      <dgm:spPr/>
      <dgm:t>
        <a:bodyPr/>
        <a:lstStyle/>
        <a:p>
          <a:endParaRPr lang="id-ID"/>
        </a:p>
      </dgm:t>
    </dgm:pt>
    <dgm:pt modelId="{7226E574-76DB-46C2-A116-C8E7D9234180}" type="sibTrans" cxnId="{05ED9722-34B8-43B8-998E-C769D4190D33}">
      <dgm:prSet/>
      <dgm:spPr/>
      <dgm:t>
        <a:bodyPr/>
        <a:lstStyle/>
        <a:p>
          <a:endParaRPr lang="id-ID"/>
        </a:p>
      </dgm:t>
    </dgm:pt>
    <dgm:pt modelId="{329F0CE4-6676-4C26-9909-4452D1D463B5}">
      <dgm:prSet phldrT="[Text]"/>
      <dgm:spPr/>
      <dgm:t>
        <a:bodyPr/>
        <a:lstStyle/>
        <a:p>
          <a:r>
            <a:rPr lang="id-ID" dirty="0" smtClean="0">
              <a:solidFill>
                <a:schemeClr val="bg2">
                  <a:lumMod val="50000"/>
                </a:schemeClr>
              </a:solidFill>
            </a:rPr>
            <a:t>Pengenalan pola</a:t>
          </a:r>
          <a:endParaRPr lang="id-ID" dirty="0">
            <a:solidFill>
              <a:schemeClr val="bg2">
                <a:lumMod val="50000"/>
              </a:schemeClr>
            </a:solidFill>
          </a:endParaRPr>
        </a:p>
      </dgm:t>
    </dgm:pt>
    <dgm:pt modelId="{464FFF6E-30DB-42FB-8E20-F406327C5DB6}" type="parTrans" cxnId="{A5AD5F50-6377-434E-9F4C-4A7B52D4C877}">
      <dgm:prSet/>
      <dgm:spPr/>
      <dgm:t>
        <a:bodyPr/>
        <a:lstStyle/>
        <a:p>
          <a:endParaRPr lang="id-ID"/>
        </a:p>
      </dgm:t>
    </dgm:pt>
    <dgm:pt modelId="{280B82F6-9009-4BA3-ABEF-08F37716B157}" type="sibTrans" cxnId="{A5AD5F50-6377-434E-9F4C-4A7B52D4C877}">
      <dgm:prSet/>
      <dgm:spPr/>
      <dgm:t>
        <a:bodyPr/>
        <a:lstStyle/>
        <a:p>
          <a:endParaRPr lang="id-ID"/>
        </a:p>
      </dgm:t>
    </dgm:pt>
    <dgm:pt modelId="{428FC977-3C90-446D-96F8-9C0B80519EFC}">
      <dgm:prSet phldrT="[Text]"/>
      <dgm:spPr/>
      <dgm:t>
        <a:bodyPr/>
        <a:lstStyle/>
        <a:p>
          <a:r>
            <a:rPr lang="id-ID" dirty="0" smtClean="0">
              <a:solidFill>
                <a:schemeClr val="bg2">
                  <a:lumMod val="50000"/>
                </a:schemeClr>
              </a:solidFill>
            </a:rPr>
            <a:t>Atensi</a:t>
          </a:r>
          <a:endParaRPr lang="id-ID" dirty="0">
            <a:solidFill>
              <a:schemeClr val="bg2">
                <a:lumMod val="50000"/>
              </a:schemeClr>
            </a:solidFill>
          </a:endParaRPr>
        </a:p>
      </dgm:t>
    </dgm:pt>
    <dgm:pt modelId="{9A7EFAF8-ACA1-4D0F-BD33-0ED88535A789}" type="parTrans" cxnId="{6D949D20-1758-4DD1-8412-FECEFBEE8200}">
      <dgm:prSet/>
      <dgm:spPr/>
      <dgm:t>
        <a:bodyPr/>
        <a:lstStyle/>
        <a:p>
          <a:endParaRPr lang="id-ID"/>
        </a:p>
      </dgm:t>
    </dgm:pt>
    <dgm:pt modelId="{63142FAA-A8DA-4924-9CBC-8C271D502E27}" type="sibTrans" cxnId="{6D949D20-1758-4DD1-8412-FECEFBEE8200}">
      <dgm:prSet/>
      <dgm:spPr/>
      <dgm:t>
        <a:bodyPr/>
        <a:lstStyle/>
        <a:p>
          <a:endParaRPr lang="id-ID"/>
        </a:p>
      </dgm:t>
    </dgm:pt>
    <dgm:pt modelId="{8BE19B7B-99D6-4DBE-83C3-7265988DF1EE}">
      <dgm:prSet phldrT="[Text]"/>
      <dgm:spPr/>
      <dgm:t>
        <a:bodyPr/>
        <a:lstStyle/>
        <a:p>
          <a:r>
            <a:rPr lang="id-ID" dirty="0" smtClean="0">
              <a:solidFill>
                <a:schemeClr val="bg2">
                  <a:lumMod val="50000"/>
                </a:schemeClr>
              </a:solidFill>
            </a:rPr>
            <a:t>Kesadaran</a:t>
          </a:r>
          <a:endParaRPr lang="id-ID" dirty="0">
            <a:solidFill>
              <a:schemeClr val="bg2">
                <a:lumMod val="50000"/>
              </a:schemeClr>
            </a:solidFill>
          </a:endParaRPr>
        </a:p>
      </dgm:t>
    </dgm:pt>
    <dgm:pt modelId="{F2B8343D-2C92-4655-BE83-DB0238D8D585}" type="parTrans" cxnId="{5A70D37E-4F1E-498D-B6EB-D5001370FBE3}">
      <dgm:prSet/>
      <dgm:spPr/>
      <dgm:t>
        <a:bodyPr/>
        <a:lstStyle/>
        <a:p>
          <a:endParaRPr lang="id-ID"/>
        </a:p>
      </dgm:t>
    </dgm:pt>
    <dgm:pt modelId="{9C8EB715-2DD7-4CC9-9D51-B887DB60570F}" type="sibTrans" cxnId="{5A70D37E-4F1E-498D-B6EB-D5001370FBE3}">
      <dgm:prSet/>
      <dgm:spPr/>
      <dgm:t>
        <a:bodyPr/>
        <a:lstStyle/>
        <a:p>
          <a:endParaRPr lang="id-ID"/>
        </a:p>
      </dgm:t>
    </dgm:pt>
    <dgm:pt modelId="{1112E5AF-A416-4A72-A0C9-FBC2F0912E3F}">
      <dgm:prSet phldrT="[Text]"/>
      <dgm:spPr/>
      <dgm:t>
        <a:bodyPr/>
        <a:lstStyle/>
        <a:p>
          <a:r>
            <a:rPr lang="id-ID" dirty="0" smtClean="0">
              <a:solidFill>
                <a:schemeClr val="bg2">
                  <a:lumMod val="50000"/>
                </a:schemeClr>
              </a:solidFill>
            </a:rPr>
            <a:t>Memori</a:t>
          </a:r>
          <a:endParaRPr lang="id-ID" dirty="0">
            <a:solidFill>
              <a:schemeClr val="bg2">
                <a:lumMod val="50000"/>
              </a:schemeClr>
            </a:solidFill>
          </a:endParaRPr>
        </a:p>
      </dgm:t>
    </dgm:pt>
    <dgm:pt modelId="{D94B433F-878E-47CB-9F4A-CD681313411F}" type="parTrans" cxnId="{69D64D49-C163-41E4-9AF6-3671ABF0AA11}">
      <dgm:prSet/>
      <dgm:spPr/>
      <dgm:t>
        <a:bodyPr/>
        <a:lstStyle/>
        <a:p>
          <a:endParaRPr lang="id-ID"/>
        </a:p>
      </dgm:t>
    </dgm:pt>
    <dgm:pt modelId="{FE5BED53-4E6A-4901-AB78-512B2E43CB97}" type="sibTrans" cxnId="{69D64D49-C163-41E4-9AF6-3671ABF0AA11}">
      <dgm:prSet/>
      <dgm:spPr/>
      <dgm:t>
        <a:bodyPr/>
        <a:lstStyle/>
        <a:p>
          <a:endParaRPr lang="id-ID"/>
        </a:p>
      </dgm:t>
    </dgm:pt>
    <dgm:pt modelId="{A4430886-A9E0-46E0-A1BB-9A288E48B2AC}">
      <dgm:prSet phldrT="[Text]"/>
      <dgm:spPr/>
      <dgm:t>
        <a:bodyPr/>
        <a:lstStyle/>
        <a:p>
          <a:r>
            <a:rPr lang="id-ID" dirty="0" smtClean="0">
              <a:solidFill>
                <a:schemeClr val="bg2">
                  <a:lumMod val="50000"/>
                </a:schemeClr>
              </a:solidFill>
            </a:rPr>
            <a:t>Representasi pengetahuan</a:t>
          </a:r>
          <a:endParaRPr lang="id-ID" dirty="0">
            <a:solidFill>
              <a:schemeClr val="bg2">
                <a:lumMod val="50000"/>
              </a:schemeClr>
            </a:solidFill>
          </a:endParaRPr>
        </a:p>
      </dgm:t>
    </dgm:pt>
    <dgm:pt modelId="{9BA49CC7-E67C-4633-AA39-853CAA048BD4}" type="parTrans" cxnId="{5F92678D-DE84-4773-9675-DE0071B160E8}">
      <dgm:prSet/>
      <dgm:spPr/>
      <dgm:t>
        <a:bodyPr/>
        <a:lstStyle/>
        <a:p>
          <a:endParaRPr lang="id-ID"/>
        </a:p>
      </dgm:t>
    </dgm:pt>
    <dgm:pt modelId="{950118D3-A305-4562-B69C-50001C3C78BA}" type="sibTrans" cxnId="{5F92678D-DE84-4773-9675-DE0071B160E8}">
      <dgm:prSet/>
      <dgm:spPr/>
      <dgm:t>
        <a:bodyPr/>
        <a:lstStyle/>
        <a:p>
          <a:endParaRPr lang="id-ID"/>
        </a:p>
      </dgm:t>
    </dgm:pt>
    <dgm:pt modelId="{255C4437-DB0E-4055-85D4-3E5E82927326}">
      <dgm:prSet phldrT="[Text]"/>
      <dgm:spPr/>
      <dgm:t>
        <a:bodyPr/>
        <a:lstStyle/>
        <a:p>
          <a:r>
            <a:rPr lang="id-ID" dirty="0" smtClean="0">
              <a:solidFill>
                <a:schemeClr val="bg2">
                  <a:lumMod val="50000"/>
                </a:schemeClr>
              </a:solidFill>
            </a:rPr>
            <a:t>Pencitraan</a:t>
          </a:r>
          <a:endParaRPr lang="id-ID" dirty="0">
            <a:solidFill>
              <a:schemeClr val="bg2">
                <a:lumMod val="50000"/>
              </a:schemeClr>
            </a:solidFill>
          </a:endParaRPr>
        </a:p>
      </dgm:t>
    </dgm:pt>
    <dgm:pt modelId="{DAB54A29-58C1-486D-8D28-93619BAFFD1D}" type="parTrans" cxnId="{97174644-2163-4EBA-9369-461F94254987}">
      <dgm:prSet/>
      <dgm:spPr/>
      <dgm:t>
        <a:bodyPr/>
        <a:lstStyle/>
        <a:p>
          <a:endParaRPr lang="id-ID"/>
        </a:p>
      </dgm:t>
    </dgm:pt>
    <dgm:pt modelId="{116FE136-1C2E-4062-A033-74F3AEE36E3E}" type="sibTrans" cxnId="{97174644-2163-4EBA-9369-461F94254987}">
      <dgm:prSet/>
      <dgm:spPr/>
      <dgm:t>
        <a:bodyPr/>
        <a:lstStyle/>
        <a:p>
          <a:endParaRPr lang="id-ID"/>
        </a:p>
      </dgm:t>
    </dgm:pt>
    <dgm:pt modelId="{59B50373-6AFD-460F-9E0E-63EBB81DD19B}">
      <dgm:prSet phldrT="[Text]"/>
      <dgm:spPr/>
      <dgm:t>
        <a:bodyPr/>
        <a:lstStyle/>
        <a:p>
          <a:r>
            <a:rPr lang="id-ID" dirty="0" smtClean="0">
              <a:solidFill>
                <a:schemeClr val="bg2">
                  <a:lumMod val="50000"/>
                </a:schemeClr>
              </a:solidFill>
            </a:rPr>
            <a:t>Bahasa</a:t>
          </a:r>
          <a:endParaRPr lang="id-ID" dirty="0">
            <a:solidFill>
              <a:schemeClr val="bg2">
                <a:lumMod val="50000"/>
              </a:schemeClr>
            </a:solidFill>
          </a:endParaRPr>
        </a:p>
      </dgm:t>
    </dgm:pt>
    <dgm:pt modelId="{CA70B03C-B729-4525-A415-EC10226E200D}" type="parTrans" cxnId="{5A6D1E7E-922F-4F6D-8B4E-68D0FCF22551}">
      <dgm:prSet/>
      <dgm:spPr/>
      <dgm:t>
        <a:bodyPr/>
        <a:lstStyle/>
        <a:p>
          <a:endParaRPr lang="id-ID"/>
        </a:p>
      </dgm:t>
    </dgm:pt>
    <dgm:pt modelId="{686B78A2-A84C-45D0-ACC8-0EC448366494}" type="sibTrans" cxnId="{5A6D1E7E-922F-4F6D-8B4E-68D0FCF22551}">
      <dgm:prSet/>
      <dgm:spPr/>
      <dgm:t>
        <a:bodyPr/>
        <a:lstStyle/>
        <a:p>
          <a:endParaRPr lang="id-ID"/>
        </a:p>
      </dgm:t>
    </dgm:pt>
    <dgm:pt modelId="{2D87E0DF-C470-486F-8028-FBE56A7E7B8B}">
      <dgm:prSet phldrT="[Text]"/>
      <dgm:spPr/>
      <dgm:t>
        <a:bodyPr/>
        <a:lstStyle/>
        <a:p>
          <a:r>
            <a:rPr lang="id-ID" dirty="0" smtClean="0">
              <a:solidFill>
                <a:schemeClr val="bg2">
                  <a:lumMod val="50000"/>
                </a:schemeClr>
              </a:solidFill>
            </a:rPr>
            <a:t>Perkembangan kognitif</a:t>
          </a:r>
          <a:endParaRPr lang="id-ID" dirty="0">
            <a:solidFill>
              <a:schemeClr val="bg2">
                <a:lumMod val="50000"/>
              </a:schemeClr>
            </a:solidFill>
          </a:endParaRPr>
        </a:p>
      </dgm:t>
    </dgm:pt>
    <dgm:pt modelId="{1C4E45A8-B84E-4695-87E0-9A045B4AA2A5}" type="parTrans" cxnId="{2E7F691A-A800-415B-B79F-EA34B2EECDE1}">
      <dgm:prSet/>
      <dgm:spPr/>
      <dgm:t>
        <a:bodyPr/>
        <a:lstStyle/>
        <a:p>
          <a:endParaRPr lang="id-ID"/>
        </a:p>
      </dgm:t>
    </dgm:pt>
    <dgm:pt modelId="{DB4145E1-482D-469C-9667-11B4439E4106}" type="sibTrans" cxnId="{2E7F691A-A800-415B-B79F-EA34B2EECDE1}">
      <dgm:prSet/>
      <dgm:spPr/>
      <dgm:t>
        <a:bodyPr/>
        <a:lstStyle/>
        <a:p>
          <a:endParaRPr lang="id-ID"/>
        </a:p>
      </dgm:t>
    </dgm:pt>
    <dgm:pt modelId="{5AD93353-C26B-4287-85EB-0571914D88BD}">
      <dgm:prSet phldrT="[Text]"/>
      <dgm:spPr/>
      <dgm:t>
        <a:bodyPr/>
        <a:lstStyle/>
        <a:p>
          <a:r>
            <a:rPr lang="id-ID" dirty="0" smtClean="0">
              <a:solidFill>
                <a:schemeClr val="bg2">
                  <a:lumMod val="50000"/>
                </a:schemeClr>
              </a:solidFill>
            </a:rPr>
            <a:t>Berpikir dan formasi konsep</a:t>
          </a:r>
          <a:endParaRPr lang="id-ID" dirty="0">
            <a:solidFill>
              <a:schemeClr val="bg2">
                <a:lumMod val="50000"/>
              </a:schemeClr>
            </a:solidFill>
          </a:endParaRPr>
        </a:p>
      </dgm:t>
    </dgm:pt>
    <dgm:pt modelId="{BAAF9BC9-054A-4FF3-8A39-96395D684859}" type="parTrans" cxnId="{6B5A6320-E9C9-49FA-B1F7-7EE64739522C}">
      <dgm:prSet/>
      <dgm:spPr/>
      <dgm:t>
        <a:bodyPr/>
        <a:lstStyle/>
        <a:p>
          <a:endParaRPr lang="id-ID"/>
        </a:p>
      </dgm:t>
    </dgm:pt>
    <dgm:pt modelId="{66502E30-44D4-436A-9ECB-9B54D44CAC50}" type="sibTrans" cxnId="{6B5A6320-E9C9-49FA-B1F7-7EE64739522C}">
      <dgm:prSet/>
      <dgm:spPr/>
      <dgm:t>
        <a:bodyPr/>
        <a:lstStyle/>
        <a:p>
          <a:endParaRPr lang="id-ID"/>
        </a:p>
      </dgm:t>
    </dgm:pt>
    <dgm:pt modelId="{2EDF7C7D-D5C1-4BE1-B12E-58D25418CF5D}">
      <dgm:prSet phldrT="[Text]"/>
      <dgm:spPr/>
      <dgm:t>
        <a:bodyPr/>
        <a:lstStyle/>
        <a:p>
          <a:r>
            <a:rPr lang="id-ID" dirty="0" smtClean="0">
              <a:solidFill>
                <a:schemeClr val="bg2">
                  <a:lumMod val="50000"/>
                </a:schemeClr>
              </a:solidFill>
            </a:rPr>
            <a:t>Kecerdasan manusia dan kecerdasan buatan</a:t>
          </a:r>
          <a:endParaRPr lang="id-ID" dirty="0">
            <a:solidFill>
              <a:schemeClr val="bg2">
                <a:lumMod val="50000"/>
              </a:schemeClr>
            </a:solidFill>
          </a:endParaRPr>
        </a:p>
      </dgm:t>
    </dgm:pt>
    <dgm:pt modelId="{462F7546-4DCA-4181-8CA2-7DAAFA1C1618}" type="parTrans" cxnId="{22631041-06C0-4E5D-BFAF-9C4184DE5A3F}">
      <dgm:prSet/>
      <dgm:spPr/>
      <dgm:t>
        <a:bodyPr/>
        <a:lstStyle/>
        <a:p>
          <a:endParaRPr lang="id-ID"/>
        </a:p>
      </dgm:t>
    </dgm:pt>
    <dgm:pt modelId="{8420631E-33D5-4600-9D91-CFBE2245E4D8}" type="sibTrans" cxnId="{22631041-06C0-4E5D-BFAF-9C4184DE5A3F}">
      <dgm:prSet/>
      <dgm:spPr/>
      <dgm:t>
        <a:bodyPr/>
        <a:lstStyle/>
        <a:p>
          <a:endParaRPr lang="id-ID"/>
        </a:p>
      </dgm:t>
    </dgm:pt>
    <dgm:pt modelId="{D78ACC70-84FE-4551-B96B-A1A781AA7A0C}" type="pres">
      <dgm:prSet presAssocID="{E5248505-9933-4E51-9666-8C4643A55926}" presName="Name0" presStyleCnt="0">
        <dgm:presLayoutVars>
          <dgm:chMax val="1"/>
          <dgm:dir/>
          <dgm:animLvl val="ctr"/>
          <dgm:resizeHandles val="exact"/>
        </dgm:presLayoutVars>
      </dgm:prSet>
      <dgm:spPr/>
      <dgm:t>
        <a:bodyPr/>
        <a:lstStyle/>
        <a:p>
          <a:endParaRPr lang="id-ID"/>
        </a:p>
      </dgm:t>
    </dgm:pt>
    <dgm:pt modelId="{5A71109B-4AB4-4024-A6C1-F3A7DF29C799}" type="pres">
      <dgm:prSet presAssocID="{997393F2-53D9-4220-90B9-4C72632F6299}" presName="centerShape" presStyleLbl="node0" presStyleIdx="0" presStyleCnt="1"/>
      <dgm:spPr/>
      <dgm:t>
        <a:bodyPr/>
        <a:lstStyle/>
        <a:p>
          <a:endParaRPr lang="id-ID"/>
        </a:p>
      </dgm:t>
    </dgm:pt>
    <dgm:pt modelId="{D0722411-2E97-404F-BDD1-CB1D84F93869}" type="pres">
      <dgm:prSet presAssocID="{1E7FF4A3-E32B-42D4-AFBB-E07A6A08DF72}" presName="parTrans" presStyleLbl="sibTrans2D1" presStyleIdx="0" presStyleCnt="12" custAng="10800000"/>
      <dgm:spPr/>
      <dgm:t>
        <a:bodyPr/>
        <a:lstStyle/>
        <a:p>
          <a:endParaRPr lang="id-ID"/>
        </a:p>
      </dgm:t>
    </dgm:pt>
    <dgm:pt modelId="{C28B1DD3-1FCB-47C8-8612-7507DD209FD7}" type="pres">
      <dgm:prSet presAssocID="{1E7FF4A3-E32B-42D4-AFBB-E07A6A08DF72}" presName="connectorText" presStyleLbl="sibTrans2D1" presStyleIdx="0" presStyleCnt="12"/>
      <dgm:spPr/>
      <dgm:t>
        <a:bodyPr/>
        <a:lstStyle/>
        <a:p>
          <a:endParaRPr lang="id-ID"/>
        </a:p>
      </dgm:t>
    </dgm:pt>
    <dgm:pt modelId="{F6CEE809-9AF5-4726-892A-32EDBB99005C}" type="pres">
      <dgm:prSet presAssocID="{C9170BEB-FF5E-4705-B501-52A704D68949}" presName="node" presStyleLbl="node1" presStyleIdx="0" presStyleCnt="12">
        <dgm:presLayoutVars>
          <dgm:bulletEnabled val="1"/>
        </dgm:presLayoutVars>
      </dgm:prSet>
      <dgm:spPr/>
      <dgm:t>
        <a:bodyPr/>
        <a:lstStyle/>
        <a:p>
          <a:endParaRPr lang="id-ID"/>
        </a:p>
      </dgm:t>
    </dgm:pt>
    <dgm:pt modelId="{14E25A20-E0C8-4A4B-ADF7-264F2AE0DE02}" type="pres">
      <dgm:prSet presAssocID="{6395DF96-98A7-4FDB-B263-FC6F4C9087A1}" presName="parTrans" presStyleLbl="sibTrans2D1" presStyleIdx="1" presStyleCnt="12" custAng="10546031"/>
      <dgm:spPr/>
      <dgm:t>
        <a:bodyPr/>
        <a:lstStyle/>
        <a:p>
          <a:endParaRPr lang="id-ID"/>
        </a:p>
      </dgm:t>
    </dgm:pt>
    <dgm:pt modelId="{0C5E79F3-2BD5-405D-9169-67DBF1338904}" type="pres">
      <dgm:prSet presAssocID="{6395DF96-98A7-4FDB-B263-FC6F4C9087A1}" presName="connectorText" presStyleLbl="sibTrans2D1" presStyleIdx="1" presStyleCnt="12"/>
      <dgm:spPr/>
      <dgm:t>
        <a:bodyPr/>
        <a:lstStyle/>
        <a:p>
          <a:endParaRPr lang="id-ID"/>
        </a:p>
      </dgm:t>
    </dgm:pt>
    <dgm:pt modelId="{DCEF3CBE-2DD9-4A5C-8EF5-8663C1C382BE}" type="pres">
      <dgm:prSet presAssocID="{FBF5D8BD-9BF2-4B47-838B-7898DE1159F2}" presName="node" presStyleLbl="node1" presStyleIdx="1" presStyleCnt="12">
        <dgm:presLayoutVars>
          <dgm:bulletEnabled val="1"/>
        </dgm:presLayoutVars>
      </dgm:prSet>
      <dgm:spPr/>
      <dgm:t>
        <a:bodyPr/>
        <a:lstStyle/>
        <a:p>
          <a:endParaRPr lang="id-ID"/>
        </a:p>
      </dgm:t>
    </dgm:pt>
    <dgm:pt modelId="{F2C5F886-D046-4C2F-B647-F3FA7DAECE84}" type="pres">
      <dgm:prSet presAssocID="{464FFF6E-30DB-42FB-8E20-F406327C5DB6}" presName="parTrans" presStyleLbl="sibTrans2D1" presStyleIdx="2" presStyleCnt="12" custAng="10591791"/>
      <dgm:spPr/>
      <dgm:t>
        <a:bodyPr/>
        <a:lstStyle/>
        <a:p>
          <a:endParaRPr lang="id-ID"/>
        </a:p>
      </dgm:t>
    </dgm:pt>
    <dgm:pt modelId="{64171133-0710-4A96-A1DD-FF8BFB0DFC1A}" type="pres">
      <dgm:prSet presAssocID="{464FFF6E-30DB-42FB-8E20-F406327C5DB6}" presName="connectorText" presStyleLbl="sibTrans2D1" presStyleIdx="2" presStyleCnt="12"/>
      <dgm:spPr/>
      <dgm:t>
        <a:bodyPr/>
        <a:lstStyle/>
        <a:p>
          <a:endParaRPr lang="id-ID"/>
        </a:p>
      </dgm:t>
    </dgm:pt>
    <dgm:pt modelId="{B759789E-082A-4217-AED6-87E98B97E181}" type="pres">
      <dgm:prSet presAssocID="{329F0CE4-6676-4C26-9909-4452D1D463B5}" presName="node" presStyleLbl="node1" presStyleIdx="2" presStyleCnt="12">
        <dgm:presLayoutVars>
          <dgm:bulletEnabled val="1"/>
        </dgm:presLayoutVars>
      </dgm:prSet>
      <dgm:spPr/>
      <dgm:t>
        <a:bodyPr/>
        <a:lstStyle/>
        <a:p>
          <a:endParaRPr lang="id-ID"/>
        </a:p>
      </dgm:t>
    </dgm:pt>
    <dgm:pt modelId="{40F5DCEC-B1B7-400A-A76A-DD0987096C19}" type="pres">
      <dgm:prSet presAssocID="{9A7EFAF8-ACA1-4D0F-BD33-0ED88535A789}" presName="parTrans" presStyleLbl="sibTrans2D1" presStyleIdx="3" presStyleCnt="12" custAng="10800000"/>
      <dgm:spPr/>
      <dgm:t>
        <a:bodyPr/>
        <a:lstStyle/>
        <a:p>
          <a:endParaRPr lang="id-ID"/>
        </a:p>
      </dgm:t>
    </dgm:pt>
    <dgm:pt modelId="{D4A0ED00-F7C2-494E-B0F7-563118E3185F}" type="pres">
      <dgm:prSet presAssocID="{9A7EFAF8-ACA1-4D0F-BD33-0ED88535A789}" presName="connectorText" presStyleLbl="sibTrans2D1" presStyleIdx="3" presStyleCnt="12"/>
      <dgm:spPr/>
      <dgm:t>
        <a:bodyPr/>
        <a:lstStyle/>
        <a:p>
          <a:endParaRPr lang="id-ID"/>
        </a:p>
      </dgm:t>
    </dgm:pt>
    <dgm:pt modelId="{3CEB7941-4561-4A4C-93E8-3D58F4DB15B2}" type="pres">
      <dgm:prSet presAssocID="{428FC977-3C90-446D-96F8-9C0B80519EFC}" presName="node" presStyleLbl="node1" presStyleIdx="3" presStyleCnt="12">
        <dgm:presLayoutVars>
          <dgm:bulletEnabled val="1"/>
        </dgm:presLayoutVars>
      </dgm:prSet>
      <dgm:spPr/>
      <dgm:t>
        <a:bodyPr/>
        <a:lstStyle/>
        <a:p>
          <a:endParaRPr lang="id-ID"/>
        </a:p>
      </dgm:t>
    </dgm:pt>
    <dgm:pt modelId="{60834B5A-1504-4348-9F89-52F27702C45E}" type="pres">
      <dgm:prSet presAssocID="{F2B8343D-2C92-4655-BE83-DB0238D8D585}" presName="parTrans" presStyleLbl="sibTrans2D1" presStyleIdx="4" presStyleCnt="12" custAng="10908091"/>
      <dgm:spPr/>
      <dgm:t>
        <a:bodyPr/>
        <a:lstStyle/>
        <a:p>
          <a:endParaRPr lang="id-ID"/>
        </a:p>
      </dgm:t>
    </dgm:pt>
    <dgm:pt modelId="{5FB62CDD-4C63-46FA-9C31-5A9BB3136571}" type="pres">
      <dgm:prSet presAssocID="{F2B8343D-2C92-4655-BE83-DB0238D8D585}" presName="connectorText" presStyleLbl="sibTrans2D1" presStyleIdx="4" presStyleCnt="12"/>
      <dgm:spPr/>
      <dgm:t>
        <a:bodyPr/>
        <a:lstStyle/>
        <a:p>
          <a:endParaRPr lang="id-ID"/>
        </a:p>
      </dgm:t>
    </dgm:pt>
    <dgm:pt modelId="{A2E48669-CA93-4032-AF13-0AD1C01CB7C6}" type="pres">
      <dgm:prSet presAssocID="{8BE19B7B-99D6-4DBE-83C3-7265988DF1EE}" presName="node" presStyleLbl="node1" presStyleIdx="4" presStyleCnt="12">
        <dgm:presLayoutVars>
          <dgm:bulletEnabled val="1"/>
        </dgm:presLayoutVars>
      </dgm:prSet>
      <dgm:spPr/>
      <dgm:t>
        <a:bodyPr/>
        <a:lstStyle/>
        <a:p>
          <a:endParaRPr lang="id-ID"/>
        </a:p>
      </dgm:t>
    </dgm:pt>
    <dgm:pt modelId="{7C1ADCCC-8587-4D9B-B0F0-BCEB7B188376}" type="pres">
      <dgm:prSet presAssocID="{D94B433F-878E-47CB-9F4A-CD681313411F}" presName="parTrans" presStyleLbl="sibTrans2D1" presStyleIdx="5" presStyleCnt="12" custAng="10997826"/>
      <dgm:spPr/>
      <dgm:t>
        <a:bodyPr/>
        <a:lstStyle/>
        <a:p>
          <a:endParaRPr lang="id-ID"/>
        </a:p>
      </dgm:t>
    </dgm:pt>
    <dgm:pt modelId="{4916FC66-5A3A-49D8-B387-9C9F460ECCCF}" type="pres">
      <dgm:prSet presAssocID="{D94B433F-878E-47CB-9F4A-CD681313411F}" presName="connectorText" presStyleLbl="sibTrans2D1" presStyleIdx="5" presStyleCnt="12"/>
      <dgm:spPr/>
      <dgm:t>
        <a:bodyPr/>
        <a:lstStyle/>
        <a:p>
          <a:endParaRPr lang="id-ID"/>
        </a:p>
      </dgm:t>
    </dgm:pt>
    <dgm:pt modelId="{7529D831-8C0C-4663-90CF-19F82A19C05B}" type="pres">
      <dgm:prSet presAssocID="{1112E5AF-A416-4A72-A0C9-FBC2F0912E3F}" presName="node" presStyleLbl="node1" presStyleIdx="5" presStyleCnt="12">
        <dgm:presLayoutVars>
          <dgm:bulletEnabled val="1"/>
        </dgm:presLayoutVars>
      </dgm:prSet>
      <dgm:spPr/>
      <dgm:t>
        <a:bodyPr/>
        <a:lstStyle/>
        <a:p>
          <a:endParaRPr lang="id-ID"/>
        </a:p>
      </dgm:t>
    </dgm:pt>
    <dgm:pt modelId="{A0B436B6-31DD-416E-AFF6-E3A91243C0B4}" type="pres">
      <dgm:prSet presAssocID="{9BA49CC7-E67C-4633-AA39-853CAA048BD4}" presName="parTrans" presStyleLbl="sibTrans2D1" presStyleIdx="6" presStyleCnt="12" custAng="10800000"/>
      <dgm:spPr/>
      <dgm:t>
        <a:bodyPr/>
        <a:lstStyle/>
        <a:p>
          <a:endParaRPr lang="id-ID"/>
        </a:p>
      </dgm:t>
    </dgm:pt>
    <dgm:pt modelId="{E69F2827-5A8A-42CB-890B-2B472C06C053}" type="pres">
      <dgm:prSet presAssocID="{9BA49CC7-E67C-4633-AA39-853CAA048BD4}" presName="connectorText" presStyleLbl="sibTrans2D1" presStyleIdx="6" presStyleCnt="12"/>
      <dgm:spPr/>
      <dgm:t>
        <a:bodyPr/>
        <a:lstStyle/>
        <a:p>
          <a:endParaRPr lang="id-ID"/>
        </a:p>
      </dgm:t>
    </dgm:pt>
    <dgm:pt modelId="{D704F077-9EFE-430E-85F0-4335B2A4066B}" type="pres">
      <dgm:prSet presAssocID="{A4430886-A9E0-46E0-A1BB-9A288E48B2AC}" presName="node" presStyleLbl="node1" presStyleIdx="6" presStyleCnt="12">
        <dgm:presLayoutVars>
          <dgm:bulletEnabled val="1"/>
        </dgm:presLayoutVars>
      </dgm:prSet>
      <dgm:spPr/>
      <dgm:t>
        <a:bodyPr/>
        <a:lstStyle/>
        <a:p>
          <a:endParaRPr lang="id-ID"/>
        </a:p>
      </dgm:t>
    </dgm:pt>
    <dgm:pt modelId="{10FA3EB5-3041-47A8-8542-F6AFFCD85A68}" type="pres">
      <dgm:prSet presAssocID="{DAB54A29-58C1-486D-8D28-93619BAFFD1D}" presName="parTrans" presStyleLbl="sibTrans2D1" presStyleIdx="7" presStyleCnt="12" custAng="10999922"/>
      <dgm:spPr/>
      <dgm:t>
        <a:bodyPr/>
        <a:lstStyle/>
        <a:p>
          <a:endParaRPr lang="id-ID"/>
        </a:p>
      </dgm:t>
    </dgm:pt>
    <dgm:pt modelId="{B7DFA268-2FF6-4BB3-9DA4-1E270053B8F0}" type="pres">
      <dgm:prSet presAssocID="{DAB54A29-58C1-486D-8D28-93619BAFFD1D}" presName="connectorText" presStyleLbl="sibTrans2D1" presStyleIdx="7" presStyleCnt="12"/>
      <dgm:spPr/>
      <dgm:t>
        <a:bodyPr/>
        <a:lstStyle/>
        <a:p>
          <a:endParaRPr lang="id-ID"/>
        </a:p>
      </dgm:t>
    </dgm:pt>
    <dgm:pt modelId="{EE024E29-417E-4985-9CD1-BCDCF0D5E39E}" type="pres">
      <dgm:prSet presAssocID="{255C4437-DB0E-4055-85D4-3E5E82927326}" presName="node" presStyleLbl="node1" presStyleIdx="7" presStyleCnt="12">
        <dgm:presLayoutVars>
          <dgm:bulletEnabled val="1"/>
        </dgm:presLayoutVars>
      </dgm:prSet>
      <dgm:spPr/>
      <dgm:t>
        <a:bodyPr/>
        <a:lstStyle/>
        <a:p>
          <a:endParaRPr lang="id-ID"/>
        </a:p>
      </dgm:t>
    </dgm:pt>
    <dgm:pt modelId="{A08BA177-E33A-4746-83CE-DF87685C9772}" type="pres">
      <dgm:prSet presAssocID="{CA70B03C-B729-4525-A415-EC10226E200D}" presName="parTrans" presStyleLbl="sibTrans2D1" presStyleIdx="8" presStyleCnt="12" custAng="10966788"/>
      <dgm:spPr/>
      <dgm:t>
        <a:bodyPr/>
        <a:lstStyle/>
        <a:p>
          <a:endParaRPr lang="id-ID"/>
        </a:p>
      </dgm:t>
    </dgm:pt>
    <dgm:pt modelId="{0CB3EB88-A71C-4C38-9586-5DF0A5FEB1A5}" type="pres">
      <dgm:prSet presAssocID="{CA70B03C-B729-4525-A415-EC10226E200D}" presName="connectorText" presStyleLbl="sibTrans2D1" presStyleIdx="8" presStyleCnt="12"/>
      <dgm:spPr/>
      <dgm:t>
        <a:bodyPr/>
        <a:lstStyle/>
        <a:p>
          <a:endParaRPr lang="id-ID"/>
        </a:p>
      </dgm:t>
    </dgm:pt>
    <dgm:pt modelId="{414E47D0-EBEF-4B56-8198-E9B827639A46}" type="pres">
      <dgm:prSet presAssocID="{59B50373-6AFD-460F-9E0E-63EBB81DD19B}" presName="node" presStyleLbl="node1" presStyleIdx="8" presStyleCnt="12">
        <dgm:presLayoutVars>
          <dgm:bulletEnabled val="1"/>
        </dgm:presLayoutVars>
      </dgm:prSet>
      <dgm:spPr/>
      <dgm:t>
        <a:bodyPr/>
        <a:lstStyle/>
        <a:p>
          <a:endParaRPr lang="id-ID"/>
        </a:p>
      </dgm:t>
    </dgm:pt>
    <dgm:pt modelId="{EA72A8D6-B688-4738-83E7-1F18ACACC351}" type="pres">
      <dgm:prSet presAssocID="{1C4E45A8-B84E-4695-87E0-9A045B4AA2A5}" presName="parTrans" presStyleLbl="sibTrans2D1" presStyleIdx="9" presStyleCnt="12" custAng="10800000"/>
      <dgm:spPr/>
      <dgm:t>
        <a:bodyPr/>
        <a:lstStyle/>
        <a:p>
          <a:endParaRPr lang="id-ID"/>
        </a:p>
      </dgm:t>
    </dgm:pt>
    <dgm:pt modelId="{A505481D-A1AB-436E-99F0-BD6C2AAD23D0}" type="pres">
      <dgm:prSet presAssocID="{1C4E45A8-B84E-4695-87E0-9A045B4AA2A5}" presName="connectorText" presStyleLbl="sibTrans2D1" presStyleIdx="9" presStyleCnt="12"/>
      <dgm:spPr/>
      <dgm:t>
        <a:bodyPr/>
        <a:lstStyle/>
        <a:p>
          <a:endParaRPr lang="id-ID"/>
        </a:p>
      </dgm:t>
    </dgm:pt>
    <dgm:pt modelId="{0A137FCD-9927-47D8-B497-03B27893F36C}" type="pres">
      <dgm:prSet presAssocID="{2D87E0DF-C470-486F-8028-FBE56A7E7B8B}" presName="node" presStyleLbl="node1" presStyleIdx="9" presStyleCnt="12">
        <dgm:presLayoutVars>
          <dgm:bulletEnabled val="1"/>
        </dgm:presLayoutVars>
      </dgm:prSet>
      <dgm:spPr/>
      <dgm:t>
        <a:bodyPr/>
        <a:lstStyle/>
        <a:p>
          <a:endParaRPr lang="id-ID"/>
        </a:p>
      </dgm:t>
    </dgm:pt>
    <dgm:pt modelId="{F2B763E6-7F83-48C7-BC14-A9313FC81394}" type="pres">
      <dgm:prSet presAssocID="{BAAF9BC9-054A-4FF3-8A39-96395D684859}" presName="parTrans" presStyleLbl="sibTrans2D1" presStyleIdx="10" presStyleCnt="12" custAng="10815933"/>
      <dgm:spPr/>
      <dgm:t>
        <a:bodyPr/>
        <a:lstStyle/>
        <a:p>
          <a:endParaRPr lang="id-ID"/>
        </a:p>
      </dgm:t>
    </dgm:pt>
    <dgm:pt modelId="{EA7DBFA6-5E4C-4112-89F8-83E3F3BFE4CF}" type="pres">
      <dgm:prSet presAssocID="{BAAF9BC9-054A-4FF3-8A39-96395D684859}" presName="connectorText" presStyleLbl="sibTrans2D1" presStyleIdx="10" presStyleCnt="12"/>
      <dgm:spPr/>
      <dgm:t>
        <a:bodyPr/>
        <a:lstStyle/>
        <a:p>
          <a:endParaRPr lang="id-ID"/>
        </a:p>
      </dgm:t>
    </dgm:pt>
    <dgm:pt modelId="{39D0D2D0-1DD3-41DB-84C4-BA26B7DE7B1B}" type="pres">
      <dgm:prSet presAssocID="{5AD93353-C26B-4287-85EB-0571914D88BD}" presName="node" presStyleLbl="node1" presStyleIdx="10" presStyleCnt="12">
        <dgm:presLayoutVars>
          <dgm:bulletEnabled val="1"/>
        </dgm:presLayoutVars>
      </dgm:prSet>
      <dgm:spPr/>
      <dgm:t>
        <a:bodyPr/>
        <a:lstStyle/>
        <a:p>
          <a:endParaRPr lang="id-ID"/>
        </a:p>
      </dgm:t>
    </dgm:pt>
    <dgm:pt modelId="{74D33EC1-2298-48CF-B64F-A942D2DAA23C}" type="pres">
      <dgm:prSet presAssocID="{462F7546-4DCA-4181-8CA2-7DAAFA1C1618}" presName="parTrans" presStyleLbl="sibTrans2D1" presStyleIdx="11" presStyleCnt="12" custAng="10622907"/>
      <dgm:spPr/>
      <dgm:t>
        <a:bodyPr/>
        <a:lstStyle/>
        <a:p>
          <a:endParaRPr lang="id-ID"/>
        </a:p>
      </dgm:t>
    </dgm:pt>
    <dgm:pt modelId="{245236CB-A383-4A22-92FD-88359FCC7B11}" type="pres">
      <dgm:prSet presAssocID="{462F7546-4DCA-4181-8CA2-7DAAFA1C1618}" presName="connectorText" presStyleLbl="sibTrans2D1" presStyleIdx="11" presStyleCnt="12"/>
      <dgm:spPr/>
      <dgm:t>
        <a:bodyPr/>
        <a:lstStyle/>
        <a:p>
          <a:endParaRPr lang="id-ID"/>
        </a:p>
      </dgm:t>
    </dgm:pt>
    <dgm:pt modelId="{2B970E1C-CD7C-4BD0-AF70-EFE0A49AFAD6}" type="pres">
      <dgm:prSet presAssocID="{2EDF7C7D-D5C1-4BE1-B12E-58D25418CF5D}" presName="node" presStyleLbl="node1" presStyleIdx="11" presStyleCnt="12">
        <dgm:presLayoutVars>
          <dgm:bulletEnabled val="1"/>
        </dgm:presLayoutVars>
      </dgm:prSet>
      <dgm:spPr/>
      <dgm:t>
        <a:bodyPr/>
        <a:lstStyle/>
        <a:p>
          <a:endParaRPr lang="id-ID"/>
        </a:p>
      </dgm:t>
    </dgm:pt>
  </dgm:ptLst>
  <dgm:cxnLst>
    <dgm:cxn modelId="{2F329923-9E8C-427F-99BB-FD8D17058128}" type="presOf" srcId="{9BA49CC7-E67C-4633-AA39-853CAA048BD4}" destId="{E69F2827-5A8A-42CB-890B-2B472C06C053}" srcOrd="1" destOrd="0" presId="urn:microsoft.com/office/officeart/2005/8/layout/radial5"/>
    <dgm:cxn modelId="{405C7AE3-8B67-418E-8509-9045C894FB11}" type="presOf" srcId="{E5248505-9933-4E51-9666-8C4643A55926}" destId="{D78ACC70-84FE-4551-B96B-A1A781AA7A0C}" srcOrd="0" destOrd="0" presId="urn:microsoft.com/office/officeart/2005/8/layout/radial5"/>
    <dgm:cxn modelId="{3EDBFFD9-C790-4CB3-99DE-E974D02F2CFF}" type="presOf" srcId="{464FFF6E-30DB-42FB-8E20-F406327C5DB6}" destId="{64171133-0710-4A96-A1DD-FF8BFB0DFC1A}" srcOrd="1" destOrd="0" presId="urn:microsoft.com/office/officeart/2005/8/layout/radial5"/>
    <dgm:cxn modelId="{81106110-3A90-4A70-8048-F54FD8A62CF9}" type="presOf" srcId="{1C4E45A8-B84E-4695-87E0-9A045B4AA2A5}" destId="{A505481D-A1AB-436E-99F0-BD6C2AAD23D0}" srcOrd="1" destOrd="0" presId="urn:microsoft.com/office/officeart/2005/8/layout/radial5"/>
    <dgm:cxn modelId="{A5875808-3BD0-4E15-873F-27EDEDB074AD}" type="presOf" srcId="{BAAF9BC9-054A-4FF3-8A39-96395D684859}" destId="{F2B763E6-7F83-48C7-BC14-A9313FC81394}" srcOrd="0" destOrd="0" presId="urn:microsoft.com/office/officeart/2005/8/layout/radial5"/>
    <dgm:cxn modelId="{69D64D49-C163-41E4-9AF6-3671ABF0AA11}" srcId="{997393F2-53D9-4220-90B9-4C72632F6299}" destId="{1112E5AF-A416-4A72-A0C9-FBC2F0912E3F}" srcOrd="5" destOrd="0" parTransId="{D94B433F-878E-47CB-9F4A-CD681313411F}" sibTransId="{FE5BED53-4E6A-4901-AB78-512B2E43CB97}"/>
    <dgm:cxn modelId="{5F88328C-972E-4159-AE33-7030B9E6636C}" type="presOf" srcId="{6395DF96-98A7-4FDB-B263-FC6F4C9087A1}" destId="{14E25A20-E0C8-4A4B-ADF7-264F2AE0DE02}" srcOrd="0" destOrd="0" presId="urn:microsoft.com/office/officeart/2005/8/layout/radial5"/>
    <dgm:cxn modelId="{C312C846-1F11-403F-96D3-7FB915613EE9}" type="presOf" srcId="{1C4E45A8-B84E-4695-87E0-9A045B4AA2A5}" destId="{EA72A8D6-B688-4738-83E7-1F18ACACC351}" srcOrd="0" destOrd="0" presId="urn:microsoft.com/office/officeart/2005/8/layout/radial5"/>
    <dgm:cxn modelId="{2E7F691A-A800-415B-B79F-EA34B2EECDE1}" srcId="{997393F2-53D9-4220-90B9-4C72632F6299}" destId="{2D87E0DF-C470-486F-8028-FBE56A7E7B8B}" srcOrd="9" destOrd="0" parTransId="{1C4E45A8-B84E-4695-87E0-9A045B4AA2A5}" sibTransId="{DB4145E1-482D-469C-9667-11B4439E4106}"/>
    <dgm:cxn modelId="{716DE125-F308-436C-B215-5F800E207264}" type="presOf" srcId="{462F7546-4DCA-4181-8CA2-7DAAFA1C1618}" destId="{74D33EC1-2298-48CF-B64F-A942D2DAA23C}" srcOrd="0" destOrd="0" presId="urn:microsoft.com/office/officeart/2005/8/layout/radial5"/>
    <dgm:cxn modelId="{7CB8E5C2-C832-47E9-AC25-8B63B84A1878}" type="presOf" srcId="{D94B433F-878E-47CB-9F4A-CD681313411F}" destId="{7C1ADCCC-8587-4D9B-B0F0-BCEB7B188376}" srcOrd="0" destOrd="0" presId="urn:microsoft.com/office/officeart/2005/8/layout/radial5"/>
    <dgm:cxn modelId="{459309BF-87A0-459C-BF63-2A57E3BBFFE9}" type="presOf" srcId="{329F0CE4-6676-4C26-9909-4452D1D463B5}" destId="{B759789E-082A-4217-AED6-87E98B97E181}" srcOrd="0" destOrd="0" presId="urn:microsoft.com/office/officeart/2005/8/layout/radial5"/>
    <dgm:cxn modelId="{28989CB2-05F1-441B-B657-9957081B44FC}" type="presOf" srcId="{1112E5AF-A416-4A72-A0C9-FBC2F0912E3F}" destId="{7529D831-8C0C-4663-90CF-19F82A19C05B}" srcOrd="0" destOrd="0" presId="urn:microsoft.com/office/officeart/2005/8/layout/radial5"/>
    <dgm:cxn modelId="{B4334D81-894B-4CC7-AF03-5882B3E63478}" srcId="{997393F2-53D9-4220-90B9-4C72632F6299}" destId="{C9170BEB-FF5E-4705-B501-52A704D68949}" srcOrd="0" destOrd="0" parTransId="{1E7FF4A3-E32B-42D4-AFBB-E07A6A08DF72}" sibTransId="{C41BADA0-8189-46E7-BF91-18834BE6DA80}"/>
    <dgm:cxn modelId="{DB3D44C8-2586-4B24-91EF-15129BFF6E0A}" type="presOf" srcId="{DAB54A29-58C1-486D-8D28-93619BAFFD1D}" destId="{B7DFA268-2FF6-4BB3-9DA4-1E270053B8F0}" srcOrd="1" destOrd="0" presId="urn:microsoft.com/office/officeart/2005/8/layout/radial5"/>
    <dgm:cxn modelId="{DF843D9D-EE32-44CF-9871-354FB503524E}" type="presOf" srcId="{CA70B03C-B729-4525-A415-EC10226E200D}" destId="{0CB3EB88-A71C-4C38-9586-5DF0A5FEB1A5}" srcOrd="1" destOrd="0" presId="urn:microsoft.com/office/officeart/2005/8/layout/radial5"/>
    <dgm:cxn modelId="{7F629AD7-219C-482F-AAC4-F59ABAC032F9}" type="presOf" srcId="{428FC977-3C90-446D-96F8-9C0B80519EFC}" destId="{3CEB7941-4561-4A4C-93E8-3D58F4DB15B2}" srcOrd="0" destOrd="0" presId="urn:microsoft.com/office/officeart/2005/8/layout/radial5"/>
    <dgm:cxn modelId="{43942951-F36A-4223-A987-7246C5758CA1}" type="presOf" srcId="{255C4437-DB0E-4055-85D4-3E5E82927326}" destId="{EE024E29-417E-4985-9CD1-BCDCF0D5E39E}" srcOrd="0" destOrd="0" presId="urn:microsoft.com/office/officeart/2005/8/layout/radial5"/>
    <dgm:cxn modelId="{150DF2FF-2217-49C0-8800-4097315348CB}" type="presOf" srcId="{9A7EFAF8-ACA1-4D0F-BD33-0ED88535A789}" destId="{D4A0ED00-F7C2-494E-B0F7-563118E3185F}" srcOrd="1" destOrd="0" presId="urn:microsoft.com/office/officeart/2005/8/layout/radial5"/>
    <dgm:cxn modelId="{1C8018EC-469B-4BF1-9898-D479F18F44CD}" type="presOf" srcId="{59B50373-6AFD-460F-9E0E-63EBB81DD19B}" destId="{414E47D0-EBEF-4B56-8198-E9B827639A46}" srcOrd="0" destOrd="0" presId="urn:microsoft.com/office/officeart/2005/8/layout/radial5"/>
    <dgm:cxn modelId="{07B294CA-F920-4012-B6AD-7C4EE185FDE7}" type="presOf" srcId="{FBF5D8BD-9BF2-4B47-838B-7898DE1159F2}" destId="{DCEF3CBE-2DD9-4A5C-8EF5-8663C1C382BE}" srcOrd="0" destOrd="0" presId="urn:microsoft.com/office/officeart/2005/8/layout/radial5"/>
    <dgm:cxn modelId="{97174644-2163-4EBA-9369-461F94254987}" srcId="{997393F2-53D9-4220-90B9-4C72632F6299}" destId="{255C4437-DB0E-4055-85D4-3E5E82927326}" srcOrd="7" destOrd="0" parTransId="{DAB54A29-58C1-486D-8D28-93619BAFFD1D}" sibTransId="{116FE136-1C2E-4062-A033-74F3AEE36E3E}"/>
    <dgm:cxn modelId="{0C822C01-DAA2-4D19-8046-AF846CBE269B}" type="presOf" srcId="{464FFF6E-30DB-42FB-8E20-F406327C5DB6}" destId="{F2C5F886-D046-4C2F-B647-F3FA7DAECE84}" srcOrd="0" destOrd="0" presId="urn:microsoft.com/office/officeart/2005/8/layout/radial5"/>
    <dgm:cxn modelId="{3A2DFFAA-98C3-40BA-937A-AC4AA91A27F4}" type="presOf" srcId="{997393F2-53D9-4220-90B9-4C72632F6299}" destId="{5A71109B-4AB4-4024-A6C1-F3A7DF29C799}" srcOrd="0" destOrd="0" presId="urn:microsoft.com/office/officeart/2005/8/layout/radial5"/>
    <dgm:cxn modelId="{5A70D37E-4F1E-498D-B6EB-D5001370FBE3}" srcId="{997393F2-53D9-4220-90B9-4C72632F6299}" destId="{8BE19B7B-99D6-4DBE-83C3-7265988DF1EE}" srcOrd="4" destOrd="0" parTransId="{F2B8343D-2C92-4655-BE83-DB0238D8D585}" sibTransId="{9C8EB715-2DD7-4CC9-9D51-B887DB60570F}"/>
    <dgm:cxn modelId="{7A7A589C-5D1A-4391-9C61-124D5B7C876A}" type="presOf" srcId="{D94B433F-878E-47CB-9F4A-CD681313411F}" destId="{4916FC66-5A3A-49D8-B387-9C9F460ECCCF}" srcOrd="1" destOrd="0" presId="urn:microsoft.com/office/officeart/2005/8/layout/radial5"/>
    <dgm:cxn modelId="{754F7358-1189-48F0-B05A-3258AD3BF52E}" type="presOf" srcId="{F2B8343D-2C92-4655-BE83-DB0238D8D585}" destId="{5FB62CDD-4C63-46FA-9C31-5A9BB3136571}" srcOrd="1" destOrd="0" presId="urn:microsoft.com/office/officeart/2005/8/layout/radial5"/>
    <dgm:cxn modelId="{6D9AA430-B1CC-4883-9EB7-FBA769494D09}" type="presOf" srcId="{F2B8343D-2C92-4655-BE83-DB0238D8D585}" destId="{60834B5A-1504-4348-9F89-52F27702C45E}" srcOrd="0" destOrd="0" presId="urn:microsoft.com/office/officeart/2005/8/layout/radial5"/>
    <dgm:cxn modelId="{D0085FC0-0227-4FE9-8FC2-0EA566425D9B}" type="presOf" srcId="{6395DF96-98A7-4FDB-B263-FC6F4C9087A1}" destId="{0C5E79F3-2BD5-405D-9169-67DBF1338904}" srcOrd="1" destOrd="0" presId="urn:microsoft.com/office/officeart/2005/8/layout/radial5"/>
    <dgm:cxn modelId="{620C4660-18CC-4C9A-96F6-5D1407F16C4F}" type="presOf" srcId="{2EDF7C7D-D5C1-4BE1-B12E-58D25418CF5D}" destId="{2B970E1C-CD7C-4BD0-AF70-EFE0A49AFAD6}" srcOrd="0" destOrd="0" presId="urn:microsoft.com/office/officeart/2005/8/layout/radial5"/>
    <dgm:cxn modelId="{87B6A4EF-063F-4983-9705-1A7DDA4B212C}" type="presOf" srcId="{BAAF9BC9-054A-4FF3-8A39-96395D684859}" destId="{EA7DBFA6-5E4C-4112-89F8-83E3F3BFE4CF}" srcOrd="1" destOrd="0" presId="urn:microsoft.com/office/officeart/2005/8/layout/radial5"/>
    <dgm:cxn modelId="{0D1B40D9-809F-4237-BA47-F5241184AF4B}" type="presOf" srcId="{9A7EFAF8-ACA1-4D0F-BD33-0ED88535A789}" destId="{40F5DCEC-B1B7-400A-A76A-DD0987096C19}" srcOrd="0" destOrd="0" presId="urn:microsoft.com/office/officeart/2005/8/layout/radial5"/>
    <dgm:cxn modelId="{6D949D20-1758-4DD1-8412-FECEFBEE8200}" srcId="{997393F2-53D9-4220-90B9-4C72632F6299}" destId="{428FC977-3C90-446D-96F8-9C0B80519EFC}" srcOrd="3" destOrd="0" parTransId="{9A7EFAF8-ACA1-4D0F-BD33-0ED88535A789}" sibTransId="{63142FAA-A8DA-4924-9CBC-8C271D502E27}"/>
    <dgm:cxn modelId="{CCA7EB2B-D50D-4715-A93A-14D5FDB58611}" type="presOf" srcId="{A4430886-A9E0-46E0-A1BB-9A288E48B2AC}" destId="{D704F077-9EFE-430E-85F0-4335B2A4066B}" srcOrd="0" destOrd="0" presId="urn:microsoft.com/office/officeart/2005/8/layout/radial5"/>
    <dgm:cxn modelId="{42D05436-247C-47AD-8671-E47364508BA0}" type="presOf" srcId="{1E7FF4A3-E32B-42D4-AFBB-E07A6A08DF72}" destId="{D0722411-2E97-404F-BDD1-CB1D84F93869}" srcOrd="0" destOrd="0" presId="urn:microsoft.com/office/officeart/2005/8/layout/radial5"/>
    <dgm:cxn modelId="{3C9B36A5-72A4-4514-A2E8-391646B19025}" type="presOf" srcId="{DAB54A29-58C1-486D-8D28-93619BAFFD1D}" destId="{10FA3EB5-3041-47A8-8542-F6AFFCD85A68}" srcOrd="0" destOrd="0" presId="urn:microsoft.com/office/officeart/2005/8/layout/radial5"/>
    <dgm:cxn modelId="{5F92678D-DE84-4773-9675-DE0071B160E8}" srcId="{997393F2-53D9-4220-90B9-4C72632F6299}" destId="{A4430886-A9E0-46E0-A1BB-9A288E48B2AC}" srcOrd="6" destOrd="0" parTransId="{9BA49CC7-E67C-4633-AA39-853CAA048BD4}" sibTransId="{950118D3-A305-4562-B69C-50001C3C78BA}"/>
    <dgm:cxn modelId="{E78A2EB3-7557-44A7-9D7C-96806F2A0C83}" type="presOf" srcId="{8BE19B7B-99D6-4DBE-83C3-7265988DF1EE}" destId="{A2E48669-CA93-4032-AF13-0AD1C01CB7C6}" srcOrd="0" destOrd="0" presId="urn:microsoft.com/office/officeart/2005/8/layout/radial5"/>
    <dgm:cxn modelId="{FBAB0A3B-8272-4306-8D66-30CF32F4CDFE}" srcId="{E5248505-9933-4E51-9666-8C4643A55926}" destId="{997393F2-53D9-4220-90B9-4C72632F6299}" srcOrd="0" destOrd="0" parTransId="{A1F8A5D1-C236-4680-ADA6-F56D88C0C372}" sibTransId="{01C7F963-BC69-44EB-9926-E283FC0FF12F}"/>
    <dgm:cxn modelId="{9C69E4E5-A058-46EB-A26C-1FA4FBA7971E}" type="presOf" srcId="{9BA49CC7-E67C-4633-AA39-853CAA048BD4}" destId="{A0B436B6-31DD-416E-AFF6-E3A91243C0B4}" srcOrd="0" destOrd="0" presId="urn:microsoft.com/office/officeart/2005/8/layout/radial5"/>
    <dgm:cxn modelId="{05ED9722-34B8-43B8-998E-C769D4190D33}" srcId="{997393F2-53D9-4220-90B9-4C72632F6299}" destId="{FBF5D8BD-9BF2-4B47-838B-7898DE1159F2}" srcOrd="1" destOrd="0" parTransId="{6395DF96-98A7-4FDB-B263-FC6F4C9087A1}" sibTransId="{7226E574-76DB-46C2-A116-C8E7D9234180}"/>
    <dgm:cxn modelId="{92376F38-6F77-4E27-BFF2-9BD376E0524A}" type="presOf" srcId="{1E7FF4A3-E32B-42D4-AFBB-E07A6A08DF72}" destId="{C28B1DD3-1FCB-47C8-8612-7507DD209FD7}" srcOrd="1" destOrd="0" presId="urn:microsoft.com/office/officeart/2005/8/layout/radial5"/>
    <dgm:cxn modelId="{2F99CA61-565C-492B-9847-BAB69ECDC767}" type="presOf" srcId="{CA70B03C-B729-4525-A415-EC10226E200D}" destId="{A08BA177-E33A-4746-83CE-DF87685C9772}" srcOrd="0" destOrd="0" presId="urn:microsoft.com/office/officeart/2005/8/layout/radial5"/>
    <dgm:cxn modelId="{DEC56581-C778-490E-A892-0C539F018772}" type="presOf" srcId="{5AD93353-C26B-4287-85EB-0571914D88BD}" destId="{39D0D2D0-1DD3-41DB-84C4-BA26B7DE7B1B}" srcOrd="0" destOrd="0" presId="urn:microsoft.com/office/officeart/2005/8/layout/radial5"/>
    <dgm:cxn modelId="{6B5A6320-E9C9-49FA-B1F7-7EE64739522C}" srcId="{997393F2-53D9-4220-90B9-4C72632F6299}" destId="{5AD93353-C26B-4287-85EB-0571914D88BD}" srcOrd="10" destOrd="0" parTransId="{BAAF9BC9-054A-4FF3-8A39-96395D684859}" sibTransId="{66502E30-44D4-436A-9ECB-9B54D44CAC50}"/>
    <dgm:cxn modelId="{38B3811B-B6E5-43F9-8E12-22476740E77C}" type="presOf" srcId="{2D87E0DF-C470-486F-8028-FBE56A7E7B8B}" destId="{0A137FCD-9927-47D8-B497-03B27893F36C}" srcOrd="0" destOrd="0" presId="urn:microsoft.com/office/officeart/2005/8/layout/radial5"/>
    <dgm:cxn modelId="{5A6D1E7E-922F-4F6D-8B4E-68D0FCF22551}" srcId="{997393F2-53D9-4220-90B9-4C72632F6299}" destId="{59B50373-6AFD-460F-9E0E-63EBB81DD19B}" srcOrd="8" destOrd="0" parTransId="{CA70B03C-B729-4525-A415-EC10226E200D}" sibTransId="{686B78A2-A84C-45D0-ACC8-0EC448366494}"/>
    <dgm:cxn modelId="{0366D2B8-2015-4C33-8BE5-852AD7905E44}" type="presOf" srcId="{462F7546-4DCA-4181-8CA2-7DAAFA1C1618}" destId="{245236CB-A383-4A22-92FD-88359FCC7B11}" srcOrd="1" destOrd="0" presId="urn:microsoft.com/office/officeart/2005/8/layout/radial5"/>
    <dgm:cxn modelId="{A5AD5F50-6377-434E-9F4C-4A7B52D4C877}" srcId="{997393F2-53D9-4220-90B9-4C72632F6299}" destId="{329F0CE4-6676-4C26-9909-4452D1D463B5}" srcOrd="2" destOrd="0" parTransId="{464FFF6E-30DB-42FB-8E20-F406327C5DB6}" sibTransId="{280B82F6-9009-4BA3-ABEF-08F37716B157}"/>
    <dgm:cxn modelId="{22631041-06C0-4E5D-BFAF-9C4184DE5A3F}" srcId="{997393F2-53D9-4220-90B9-4C72632F6299}" destId="{2EDF7C7D-D5C1-4BE1-B12E-58D25418CF5D}" srcOrd="11" destOrd="0" parTransId="{462F7546-4DCA-4181-8CA2-7DAAFA1C1618}" sibTransId="{8420631E-33D5-4600-9D91-CFBE2245E4D8}"/>
    <dgm:cxn modelId="{47E44778-D768-4DD9-9515-228E1821A6EF}" type="presOf" srcId="{C9170BEB-FF5E-4705-B501-52A704D68949}" destId="{F6CEE809-9AF5-4726-892A-32EDBB99005C}" srcOrd="0" destOrd="0" presId="urn:microsoft.com/office/officeart/2005/8/layout/radial5"/>
    <dgm:cxn modelId="{B2A8AC5D-76A9-4033-BF7A-186D58395E96}" type="presParOf" srcId="{D78ACC70-84FE-4551-B96B-A1A781AA7A0C}" destId="{5A71109B-4AB4-4024-A6C1-F3A7DF29C799}" srcOrd="0" destOrd="0" presId="urn:microsoft.com/office/officeart/2005/8/layout/radial5"/>
    <dgm:cxn modelId="{EBCB5B99-9FC6-4190-8C6E-998EE7DAD7BC}" type="presParOf" srcId="{D78ACC70-84FE-4551-B96B-A1A781AA7A0C}" destId="{D0722411-2E97-404F-BDD1-CB1D84F93869}" srcOrd="1" destOrd="0" presId="urn:microsoft.com/office/officeart/2005/8/layout/radial5"/>
    <dgm:cxn modelId="{7DF0DFDB-F586-4703-81A5-FCEE94300106}" type="presParOf" srcId="{D0722411-2E97-404F-BDD1-CB1D84F93869}" destId="{C28B1DD3-1FCB-47C8-8612-7507DD209FD7}" srcOrd="0" destOrd="0" presId="urn:microsoft.com/office/officeart/2005/8/layout/radial5"/>
    <dgm:cxn modelId="{D06ECDB6-CA25-46C1-9A84-F02A3C21904F}" type="presParOf" srcId="{D78ACC70-84FE-4551-B96B-A1A781AA7A0C}" destId="{F6CEE809-9AF5-4726-892A-32EDBB99005C}" srcOrd="2" destOrd="0" presId="urn:microsoft.com/office/officeart/2005/8/layout/radial5"/>
    <dgm:cxn modelId="{CC5B060C-F05E-4460-B3E3-ED33FDAD3F57}" type="presParOf" srcId="{D78ACC70-84FE-4551-B96B-A1A781AA7A0C}" destId="{14E25A20-E0C8-4A4B-ADF7-264F2AE0DE02}" srcOrd="3" destOrd="0" presId="urn:microsoft.com/office/officeart/2005/8/layout/radial5"/>
    <dgm:cxn modelId="{02707FB7-B630-4578-A80F-4391F9302EDF}" type="presParOf" srcId="{14E25A20-E0C8-4A4B-ADF7-264F2AE0DE02}" destId="{0C5E79F3-2BD5-405D-9169-67DBF1338904}" srcOrd="0" destOrd="0" presId="urn:microsoft.com/office/officeart/2005/8/layout/radial5"/>
    <dgm:cxn modelId="{168CE0FA-B617-4E2A-ADD9-2E78D3F0DDA5}" type="presParOf" srcId="{D78ACC70-84FE-4551-B96B-A1A781AA7A0C}" destId="{DCEF3CBE-2DD9-4A5C-8EF5-8663C1C382BE}" srcOrd="4" destOrd="0" presId="urn:microsoft.com/office/officeart/2005/8/layout/radial5"/>
    <dgm:cxn modelId="{75B5B1E6-9CFC-4A8F-BEA3-DB1DA41870F4}" type="presParOf" srcId="{D78ACC70-84FE-4551-B96B-A1A781AA7A0C}" destId="{F2C5F886-D046-4C2F-B647-F3FA7DAECE84}" srcOrd="5" destOrd="0" presId="urn:microsoft.com/office/officeart/2005/8/layout/radial5"/>
    <dgm:cxn modelId="{BF1D24F5-3D9A-489D-BD4C-76EFB92D7FFE}" type="presParOf" srcId="{F2C5F886-D046-4C2F-B647-F3FA7DAECE84}" destId="{64171133-0710-4A96-A1DD-FF8BFB0DFC1A}" srcOrd="0" destOrd="0" presId="urn:microsoft.com/office/officeart/2005/8/layout/radial5"/>
    <dgm:cxn modelId="{9D035813-8ECC-4D86-B46F-CDDD2759B0EF}" type="presParOf" srcId="{D78ACC70-84FE-4551-B96B-A1A781AA7A0C}" destId="{B759789E-082A-4217-AED6-87E98B97E181}" srcOrd="6" destOrd="0" presId="urn:microsoft.com/office/officeart/2005/8/layout/radial5"/>
    <dgm:cxn modelId="{212574C5-474F-47D1-BFE0-931696490569}" type="presParOf" srcId="{D78ACC70-84FE-4551-B96B-A1A781AA7A0C}" destId="{40F5DCEC-B1B7-400A-A76A-DD0987096C19}" srcOrd="7" destOrd="0" presId="urn:microsoft.com/office/officeart/2005/8/layout/radial5"/>
    <dgm:cxn modelId="{407CE6EB-9774-4EF2-AC4F-87747D63ED63}" type="presParOf" srcId="{40F5DCEC-B1B7-400A-A76A-DD0987096C19}" destId="{D4A0ED00-F7C2-494E-B0F7-563118E3185F}" srcOrd="0" destOrd="0" presId="urn:microsoft.com/office/officeart/2005/8/layout/radial5"/>
    <dgm:cxn modelId="{10890B96-6DF3-44A6-BC3A-D512EB69AA95}" type="presParOf" srcId="{D78ACC70-84FE-4551-B96B-A1A781AA7A0C}" destId="{3CEB7941-4561-4A4C-93E8-3D58F4DB15B2}" srcOrd="8" destOrd="0" presId="urn:microsoft.com/office/officeart/2005/8/layout/radial5"/>
    <dgm:cxn modelId="{356BD2B9-59A7-4026-8163-07312DF26AA3}" type="presParOf" srcId="{D78ACC70-84FE-4551-B96B-A1A781AA7A0C}" destId="{60834B5A-1504-4348-9F89-52F27702C45E}" srcOrd="9" destOrd="0" presId="urn:microsoft.com/office/officeart/2005/8/layout/radial5"/>
    <dgm:cxn modelId="{6524934F-F019-459E-A274-2DBF1163799C}" type="presParOf" srcId="{60834B5A-1504-4348-9F89-52F27702C45E}" destId="{5FB62CDD-4C63-46FA-9C31-5A9BB3136571}" srcOrd="0" destOrd="0" presId="urn:microsoft.com/office/officeart/2005/8/layout/radial5"/>
    <dgm:cxn modelId="{CDC43251-4E39-449F-B0C3-1CF54BD99F1B}" type="presParOf" srcId="{D78ACC70-84FE-4551-B96B-A1A781AA7A0C}" destId="{A2E48669-CA93-4032-AF13-0AD1C01CB7C6}" srcOrd="10" destOrd="0" presId="urn:microsoft.com/office/officeart/2005/8/layout/radial5"/>
    <dgm:cxn modelId="{DD7217F0-FB69-4659-92AC-6D62EE2ACCD6}" type="presParOf" srcId="{D78ACC70-84FE-4551-B96B-A1A781AA7A0C}" destId="{7C1ADCCC-8587-4D9B-B0F0-BCEB7B188376}" srcOrd="11" destOrd="0" presId="urn:microsoft.com/office/officeart/2005/8/layout/radial5"/>
    <dgm:cxn modelId="{1B26A817-1EF2-49B9-8682-434E67480CF5}" type="presParOf" srcId="{7C1ADCCC-8587-4D9B-B0F0-BCEB7B188376}" destId="{4916FC66-5A3A-49D8-B387-9C9F460ECCCF}" srcOrd="0" destOrd="0" presId="urn:microsoft.com/office/officeart/2005/8/layout/radial5"/>
    <dgm:cxn modelId="{20469431-3A31-469D-A039-8062CFBA3209}" type="presParOf" srcId="{D78ACC70-84FE-4551-B96B-A1A781AA7A0C}" destId="{7529D831-8C0C-4663-90CF-19F82A19C05B}" srcOrd="12" destOrd="0" presId="urn:microsoft.com/office/officeart/2005/8/layout/radial5"/>
    <dgm:cxn modelId="{E252FF91-86A7-4105-89B7-D9616A5E3EE9}" type="presParOf" srcId="{D78ACC70-84FE-4551-B96B-A1A781AA7A0C}" destId="{A0B436B6-31DD-416E-AFF6-E3A91243C0B4}" srcOrd="13" destOrd="0" presId="urn:microsoft.com/office/officeart/2005/8/layout/radial5"/>
    <dgm:cxn modelId="{E7FD6996-4C78-4CC0-9F51-750658ACAD2D}" type="presParOf" srcId="{A0B436B6-31DD-416E-AFF6-E3A91243C0B4}" destId="{E69F2827-5A8A-42CB-890B-2B472C06C053}" srcOrd="0" destOrd="0" presId="urn:microsoft.com/office/officeart/2005/8/layout/radial5"/>
    <dgm:cxn modelId="{CAEBD243-EDB5-4581-9EBB-C3B384452790}" type="presParOf" srcId="{D78ACC70-84FE-4551-B96B-A1A781AA7A0C}" destId="{D704F077-9EFE-430E-85F0-4335B2A4066B}" srcOrd="14" destOrd="0" presId="urn:microsoft.com/office/officeart/2005/8/layout/radial5"/>
    <dgm:cxn modelId="{8A967BAA-8CE4-4EDB-905B-45821349F6D1}" type="presParOf" srcId="{D78ACC70-84FE-4551-B96B-A1A781AA7A0C}" destId="{10FA3EB5-3041-47A8-8542-F6AFFCD85A68}" srcOrd="15" destOrd="0" presId="urn:microsoft.com/office/officeart/2005/8/layout/radial5"/>
    <dgm:cxn modelId="{D2A6A278-1D88-4576-AA87-944169F87861}" type="presParOf" srcId="{10FA3EB5-3041-47A8-8542-F6AFFCD85A68}" destId="{B7DFA268-2FF6-4BB3-9DA4-1E270053B8F0}" srcOrd="0" destOrd="0" presId="urn:microsoft.com/office/officeart/2005/8/layout/radial5"/>
    <dgm:cxn modelId="{4A31981A-1CB5-49B9-98B7-432FD8496C6A}" type="presParOf" srcId="{D78ACC70-84FE-4551-B96B-A1A781AA7A0C}" destId="{EE024E29-417E-4985-9CD1-BCDCF0D5E39E}" srcOrd="16" destOrd="0" presId="urn:microsoft.com/office/officeart/2005/8/layout/radial5"/>
    <dgm:cxn modelId="{AD47A916-3EF0-4148-887C-909C59AB0396}" type="presParOf" srcId="{D78ACC70-84FE-4551-B96B-A1A781AA7A0C}" destId="{A08BA177-E33A-4746-83CE-DF87685C9772}" srcOrd="17" destOrd="0" presId="urn:microsoft.com/office/officeart/2005/8/layout/radial5"/>
    <dgm:cxn modelId="{786A5CB2-6442-453E-97F9-CA6E2B5C92A8}" type="presParOf" srcId="{A08BA177-E33A-4746-83CE-DF87685C9772}" destId="{0CB3EB88-A71C-4C38-9586-5DF0A5FEB1A5}" srcOrd="0" destOrd="0" presId="urn:microsoft.com/office/officeart/2005/8/layout/radial5"/>
    <dgm:cxn modelId="{DB168655-170B-40BA-A5D5-8840420C00D2}" type="presParOf" srcId="{D78ACC70-84FE-4551-B96B-A1A781AA7A0C}" destId="{414E47D0-EBEF-4B56-8198-E9B827639A46}" srcOrd="18" destOrd="0" presId="urn:microsoft.com/office/officeart/2005/8/layout/radial5"/>
    <dgm:cxn modelId="{7FD4B08E-8798-4BC1-AC71-163DCBD87ABC}" type="presParOf" srcId="{D78ACC70-84FE-4551-B96B-A1A781AA7A0C}" destId="{EA72A8D6-B688-4738-83E7-1F18ACACC351}" srcOrd="19" destOrd="0" presId="urn:microsoft.com/office/officeart/2005/8/layout/radial5"/>
    <dgm:cxn modelId="{984BFBE3-FF45-48E7-96B9-24C2A931BEAA}" type="presParOf" srcId="{EA72A8D6-B688-4738-83E7-1F18ACACC351}" destId="{A505481D-A1AB-436E-99F0-BD6C2AAD23D0}" srcOrd="0" destOrd="0" presId="urn:microsoft.com/office/officeart/2005/8/layout/radial5"/>
    <dgm:cxn modelId="{34B8E4B3-02E0-469B-AC09-78BF38E450E9}" type="presParOf" srcId="{D78ACC70-84FE-4551-B96B-A1A781AA7A0C}" destId="{0A137FCD-9927-47D8-B497-03B27893F36C}" srcOrd="20" destOrd="0" presId="urn:microsoft.com/office/officeart/2005/8/layout/radial5"/>
    <dgm:cxn modelId="{D4021282-E448-4F8D-A6DE-3293BC79C39F}" type="presParOf" srcId="{D78ACC70-84FE-4551-B96B-A1A781AA7A0C}" destId="{F2B763E6-7F83-48C7-BC14-A9313FC81394}" srcOrd="21" destOrd="0" presId="urn:microsoft.com/office/officeart/2005/8/layout/radial5"/>
    <dgm:cxn modelId="{11099D55-FE46-4499-AAAC-E578E913AEDF}" type="presParOf" srcId="{F2B763E6-7F83-48C7-BC14-A9313FC81394}" destId="{EA7DBFA6-5E4C-4112-89F8-83E3F3BFE4CF}" srcOrd="0" destOrd="0" presId="urn:microsoft.com/office/officeart/2005/8/layout/radial5"/>
    <dgm:cxn modelId="{65DE2FCC-3CC0-4E67-AB44-B298E6283C8B}" type="presParOf" srcId="{D78ACC70-84FE-4551-B96B-A1A781AA7A0C}" destId="{39D0D2D0-1DD3-41DB-84C4-BA26B7DE7B1B}" srcOrd="22" destOrd="0" presId="urn:microsoft.com/office/officeart/2005/8/layout/radial5"/>
    <dgm:cxn modelId="{8A29F31D-8ECC-4919-A3BB-A91EF055FB55}" type="presParOf" srcId="{D78ACC70-84FE-4551-B96B-A1A781AA7A0C}" destId="{74D33EC1-2298-48CF-B64F-A942D2DAA23C}" srcOrd="23" destOrd="0" presId="urn:microsoft.com/office/officeart/2005/8/layout/radial5"/>
    <dgm:cxn modelId="{4BDE39FC-C6A1-4C2C-9ECC-7A4BA066F992}" type="presParOf" srcId="{74D33EC1-2298-48CF-B64F-A942D2DAA23C}" destId="{245236CB-A383-4A22-92FD-88359FCC7B11}" srcOrd="0" destOrd="0" presId="urn:microsoft.com/office/officeart/2005/8/layout/radial5"/>
    <dgm:cxn modelId="{3360812F-5974-45BB-9DF5-F3EE09DB04E1}" type="presParOf" srcId="{D78ACC70-84FE-4551-B96B-A1A781AA7A0C}" destId="{2B970E1C-CD7C-4BD0-AF70-EFE0A49AFAD6}" srcOrd="2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124827-FF0A-4A66-885B-B9C356ED2985}" type="doc">
      <dgm:prSet loTypeId="urn:microsoft.com/office/officeart/2005/8/layout/process1" loCatId="process" qsTypeId="urn:microsoft.com/office/officeart/2005/8/quickstyle/simple1" qsCatId="simple" csTypeId="urn:microsoft.com/office/officeart/2005/8/colors/accent1_2" csCatId="accent1" phldr="1"/>
      <dgm:spPr/>
    </dgm:pt>
    <dgm:pt modelId="{E6716EEF-3CCB-45F1-8928-67ED8998E1C6}">
      <dgm:prSet phldrT="[Text]"/>
      <dgm:spPr/>
      <dgm:t>
        <a:bodyPr/>
        <a:lstStyle/>
        <a:p>
          <a:r>
            <a:rPr lang="en-US" dirty="0" smtClean="0"/>
            <a:t>Stimulus</a:t>
          </a:r>
          <a:endParaRPr lang="en-US" dirty="0"/>
        </a:p>
      </dgm:t>
    </dgm:pt>
    <dgm:pt modelId="{98A65D97-C89F-4EF9-8274-81D64E9A1213}" type="parTrans" cxnId="{8BAACB25-D2DB-493D-9597-FBE2C02928BC}">
      <dgm:prSet/>
      <dgm:spPr/>
      <dgm:t>
        <a:bodyPr/>
        <a:lstStyle/>
        <a:p>
          <a:endParaRPr lang="en-US"/>
        </a:p>
      </dgm:t>
    </dgm:pt>
    <dgm:pt modelId="{693F1A9E-C0E0-47FB-98F0-6BF656F35A8C}" type="sibTrans" cxnId="{8BAACB25-D2DB-493D-9597-FBE2C02928BC}">
      <dgm:prSet/>
      <dgm:spPr/>
      <dgm:t>
        <a:bodyPr/>
        <a:lstStyle/>
        <a:p>
          <a:endParaRPr lang="en-US"/>
        </a:p>
      </dgm:t>
    </dgm:pt>
    <dgm:pt modelId="{1BC08337-D40D-439D-8477-3FAB2BE975DE}">
      <dgm:prSet phldrT="[Text]"/>
      <dgm:spPr/>
      <dgm:t>
        <a:bodyPr/>
        <a:lstStyle/>
        <a:p>
          <a:r>
            <a:rPr lang="en-US" dirty="0" err="1" smtClean="0"/>
            <a:t>Memori</a:t>
          </a:r>
          <a:r>
            <a:rPr lang="en-US" dirty="0" smtClean="0"/>
            <a:t> Primer</a:t>
          </a:r>
          <a:endParaRPr lang="en-US" dirty="0"/>
        </a:p>
      </dgm:t>
    </dgm:pt>
    <dgm:pt modelId="{B6414A85-09C7-4B55-B264-0F28B3F41C69}" type="parTrans" cxnId="{74D22D4A-A804-47B7-B6BB-E7758A4491D1}">
      <dgm:prSet/>
      <dgm:spPr/>
      <dgm:t>
        <a:bodyPr/>
        <a:lstStyle/>
        <a:p>
          <a:endParaRPr lang="en-US"/>
        </a:p>
      </dgm:t>
    </dgm:pt>
    <dgm:pt modelId="{031E1F81-3197-46B5-B2E5-605DA9D6A5C4}" type="sibTrans" cxnId="{74D22D4A-A804-47B7-B6BB-E7758A4491D1}">
      <dgm:prSet/>
      <dgm:spPr/>
      <dgm:t>
        <a:bodyPr/>
        <a:lstStyle/>
        <a:p>
          <a:endParaRPr lang="en-US"/>
        </a:p>
      </dgm:t>
    </dgm:pt>
    <dgm:pt modelId="{26937A03-0C17-44B8-813D-D0511B1F5743}">
      <dgm:prSet phldrT="[Text]"/>
      <dgm:spPr/>
      <dgm:t>
        <a:bodyPr/>
        <a:lstStyle/>
        <a:p>
          <a:r>
            <a:rPr lang="en-US" dirty="0" err="1" smtClean="0"/>
            <a:t>Memori</a:t>
          </a:r>
          <a:r>
            <a:rPr lang="en-US" dirty="0" smtClean="0"/>
            <a:t> </a:t>
          </a:r>
          <a:r>
            <a:rPr lang="en-US" dirty="0" err="1" smtClean="0"/>
            <a:t>Sekunder</a:t>
          </a:r>
          <a:endParaRPr lang="en-US" dirty="0"/>
        </a:p>
      </dgm:t>
    </dgm:pt>
    <dgm:pt modelId="{F943662F-3C0B-430C-904B-BD097723BC69}" type="parTrans" cxnId="{74E1A7A0-7A90-45BD-A925-0CF231382A0B}">
      <dgm:prSet/>
      <dgm:spPr/>
      <dgm:t>
        <a:bodyPr/>
        <a:lstStyle/>
        <a:p>
          <a:endParaRPr lang="en-US"/>
        </a:p>
      </dgm:t>
    </dgm:pt>
    <dgm:pt modelId="{69571DB8-CB0B-47BA-984A-3B1B04A5A0E7}" type="sibTrans" cxnId="{74E1A7A0-7A90-45BD-A925-0CF231382A0B}">
      <dgm:prSet/>
      <dgm:spPr/>
      <dgm:t>
        <a:bodyPr/>
        <a:lstStyle/>
        <a:p>
          <a:endParaRPr lang="en-US"/>
        </a:p>
      </dgm:t>
    </dgm:pt>
    <dgm:pt modelId="{7981BF10-D08A-4B38-A350-0C2D634C5506}">
      <dgm:prSet phldrT="[Text]"/>
      <dgm:spPr/>
      <dgm:t>
        <a:bodyPr/>
        <a:lstStyle/>
        <a:p>
          <a:r>
            <a:rPr lang="en-US" dirty="0" err="1" smtClean="0"/>
            <a:t>Dilupakan</a:t>
          </a:r>
          <a:endParaRPr lang="en-US" dirty="0"/>
        </a:p>
      </dgm:t>
    </dgm:pt>
    <dgm:pt modelId="{67DB447A-E40B-4439-9881-D3F8AF18DAE3}" type="parTrans" cxnId="{D7882651-9F8D-4811-AD3F-D988E73F823B}">
      <dgm:prSet/>
      <dgm:spPr/>
      <dgm:t>
        <a:bodyPr/>
        <a:lstStyle/>
        <a:p>
          <a:endParaRPr lang="en-US"/>
        </a:p>
      </dgm:t>
    </dgm:pt>
    <dgm:pt modelId="{D33AA84A-2E88-41DE-AB32-C3630A8652B6}" type="sibTrans" cxnId="{D7882651-9F8D-4811-AD3F-D988E73F823B}">
      <dgm:prSet/>
      <dgm:spPr/>
      <dgm:t>
        <a:bodyPr/>
        <a:lstStyle/>
        <a:p>
          <a:endParaRPr lang="en-US"/>
        </a:p>
      </dgm:t>
    </dgm:pt>
    <dgm:pt modelId="{E507EB26-51C2-4D58-A6CA-B9268774B0E9}" type="pres">
      <dgm:prSet presAssocID="{EF124827-FF0A-4A66-885B-B9C356ED2985}" presName="Name0" presStyleCnt="0">
        <dgm:presLayoutVars>
          <dgm:dir/>
          <dgm:resizeHandles val="exact"/>
        </dgm:presLayoutVars>
      </dgm:prSet>
      <dgm:spPr/>
    </dgm:pt>
    <dgm:pt modelId="{BD16A014-95BD-4D5D-99F0-0DED485926C3}" type="pres">
      <dgm:prSet presAssocID="{E6716EEF-3CCB-45F1-8928-67ED8998E1C6}" presName="node" presStyleLbl="node1" presStyleIdx="0" presStyleCnt="4">
        <dgm:presLayoutVars>
          <dgm:bulletEnabled val="1"/>
        </dgm:presLayoutVars>
      </dgm:prSet>
      <dgm:spPr/>
    </dgm:pt>
    <dgm:pt modelId="{4FDB462C-724B-4785-921C-542F6020FB97}" type="pres">
      <dgm:prSet presAssocID="{693F1A9E-C0E0-47FB-98F0-6BF656F35A8C}" presName="sibTrans" presStyleLbl="sibTrans2D1" presStyleIdx="0" presStyleCnt="3"/>
      <dgm:spPr/>
    </dgm:pt>
    <dgm:pt modelId="{51276982-2484-42B9-B6B0-304D825F44D2}" type="pres">
      <dgm:prSet presAssocID="{693F1A9E-C0E0-47FB-98F0-6BF656F35A8C}" presName="connectorText" presStyleLbl="sibTrans2D1" presStyleIdx="0" presStyleCnt="3"/>
      <dgm:spPr/>
    </dgm:pt>
    <dgm:pt modelId="{0B6F1D11-342B-47C3-B8D5-E79F038C0798}" type="pres">
      <dgm:prSet presAssocID="{1BC08337-D40D-439D-8477-3FAB2BE975DE}" presName="node" presStyleLbl="node1" presStyleIdx="1" presStyleCnt="4">
        <dgm:presLayoutVars>
          <dgm:bulletEnabled val="1"/>
        </dgm:presLayoutVars>
      </dgm:prSet>
      <dgm:spPr/>
      <dgm:t>
        <a:bodyPr/>
        <a:lstStyle/>
        <a:p>
          <a:endParaRPr lang="en-US"/>
        </a:p>
      </dgm:t>
    </dgm:pt>
    <dgm:pt modelId="{811B1DE0-4977-474E-A0DB-0C1C2711BE40}" type="pres">
      <dgm:prSet presAssocID="{031E1F81-3197-46B5-B2E5-605DA9D6A5C4}" presName="sibTrans" presStyleLbl="sibTrans2D1" presStyleIdx="1" presStyleCnt="3"/>
      <dgm:spPr/>
    </dgm:pt>
    <dgm:pt modelId="{45709663-D9FD-4C7A-A340-1CCF202E9B93}" type="pres">
      <dgm:prSet presAssocID="{031E1F81-3197-46B5-B2E5-605DA9D6A5C4}" presName="connectorText" presStyleLbl="sibTrans2D1" presStyleIdx="1" presStyleCnt="3"/>
      <dgm:spPr/>
    </dgm:pt>
    <dgm:pt modelId="{5A7CF6E8-10DC-41DB-BE69-EE0E2F6A3BDC}" type="pres">
      <dgm:prSet presAssocID="{7981BF10-D08A-4B38-A350-0C2D634C5506}" presName="node" presStyleLbl="node1" presStyleIdx="2" presStyleCnt="4" custLinFactX="-96290" custLinFactY="33664" custLinFactNeighborX="-100000" custLinFactNeighborY="100000">
        <dgm:presLayoutVars>
          <dgm:bulletEnabled val="1"/>
        </dgm:presLayoutVars>
      </dgm:prSet>
      <dgm:spPr/>
    </dgm:pt>
    <dgm:pt modelId="{FA6F17AF-5011-4515-9762-6FBE4CA3BAEF}" type="pres">
      <dgm:prSet presAssocID="{D33AA84A-2E88-41DE-AB32-C3630A8652B6}" presName="sibTrans" presStyleLbl="sibTrans2D1" presStyleIdx="2" presStyleCnt="3" custAng="971182" custLinFactY="-55291" custLinFactNeighborX="3415" custLinFactNeighborY="-100000"/>
      <dgm:spPr/>
    </dgm:pt>
    <dgm:pt modelId="{DC39B956-C5D9-4EAA-9927-6A9A77BA7A46}" type="pres">
      <dgm:prSet presAssocID="{D33AA84A-2E88-41DE-AB32-C3630A8652B6}" presName="connectorText" presStyleLbl="sibTrans2D1" presStyleIdx="2" presStyleCnt="3"/>
      <dgm:spPr/>
    </dgm:pt>
    <dgm:pt modelId="{BB5089A8-7ADA-4577-A785-1C5C87104A48}" type="pres">
      <dgm:prSet presAssocID="{26937A03-0C17-44B8-813D-D0511B1F5743}" presName="node" presStyleLbl="node1" presStyleIdx="3" presStyleCnt="4">
        <dgm:presLayoutVars>
          <dgm:bulletEnabled val="1"/>
        </dgm:presLayoutVars>
      </dgm:prSet>
      <dgm:spPr/>
    </dgm:pt>
  </dgm:ptLst>
  <dgm:cxnLst>
    <dgm:cxn modelId="{86A4663F-DCC5-49EE-8BA5-C146AD19FF44}" type="presOf" srcId="{D33AA84A-2E88-41DE-AB32-C3630A8652B6}" destId="{FA6F17AF-5011-4515-9762-6FBE4CA3BAEF}" srcOrd="0" destOrd="0" presId="urn:microsoft.com/office/officeart/2005/8/layout/process1"/>
    <dgm:cxn modelId="{C29F37A9-26CF-4346-840A-56C995FFBFC5}" type="presOf" srcId="{031E1F81-3197-46B5-B2E5-605DA9D6A5C4}" destId="{45709663-D9FD-4C7A-A340-1CCF202E9B93}" srcOrd="1" destOrd="0" presId="urn:microsoft.com/office/officeart/2005/8/layout/process1"/>
    <dgm:cxn modelId="{E2531BCC-B3B0-4E7B-9DBA-A4BCE21619A2}" type="presOf" srcId="{7981BF10-D08A-4B38-A350-0C2D634C5506}" destId="{5A7CF6E8-10DC-41DB-BE69-EE0E2F6A3BDC}" srcOrd="0" destOrd="0" presId="urn:microsoft.com/office/officeart/2005/8/layout/process1"/>
    <dgm:cxn modelId="{74E1A7A0-7A90-45BD-A925-0CF231382A0B}" srcId="{EF124827-FF0A-4A66-885B-B9C356ED2985}" destId="{26937A03-0C17-44B8-813D-D0511B1F5743}" srcOrd="3" destOrd="0" parTransId="{F943662F-3C0B-430C-904B-BD097723BC69}" sibTransId="{69571DB8-CB0B-47BA-984A-3B1B04A5A0E7}"/>
    <dgm:cxn modelId="{B4CF2D73-175D-432E-A8B8-71E26C6784C3}" type="presOf" srcId="{1BC08337-D40D-439D-8477-3FAB2BE975DE}" destId="{0B6F1D11-342B-47C3-B8D5-E79F038C0798}" srcOrd="0" destOrd="0" presId="urn:microsoft.com/office/officeart/2005/8/layout/process1"/>
    <dgm:cxn modelId="{8BAACB25-D2DB-493D-9597-FBE2C02928BC}" srcId="{EF124827-FF0A-4A66-885B-B9C356ED2985}" destId="{E6716EEF-3CCB-45F1-8928-67ED8998E1C6}" srcOrd="0" destOrd="0" parTransId="{98A65D97-C89F-4EF9-8274-81D64E9A1213}" sibTransId="{693F1A9E-C0E0-47FB-98F0-6BF656F35A8C}"/>
    <dgm:cxn modelId="{6FE028B0-8B50-4880-93F7-9C08937DB29B}" type="presOf" srcId="{EF124827-FF0A-4A66-885B-B9C356ED2985}" destId="{E507EB26-51C2-4D58-A6CA-B9268774B0E9}" srcOrd="0" destOrd="0" presId="urn:microsoft.com/office/officeart/2005/8/layout/process1"/>
    <dgm:cxn modelId="{74D22D4A-A804-47B7-B6BB-E7758A4491D1}" srcId="{EF124827-FF0A-4A66-885B-B9C356ED2985}" destId="{1BC08337-D40D-439D-8477-3FAB2BE975DE}" srcOrd="1" destOrd="0" parTransId="{B6414A85-09C7-4B55-B264-0F28B3F41C69}" sibTransId="{031E1F81-3197-46B5-B2E5-605DA9D6A5C4}"/>
    <dgm:cxn modelId="{E9A7ECBD-22D0-4EA4-BE9C-379E20201604}" type="presOf" srcId="{031E1F81-3197-46B5-B2E5-605DA9D6A5C4}" destId="{811B1DE0-4977-474E-A0DB-0C1C2711BE40}" srcOrd="0" destOrd="0" presId="urn:microsoft.com/office/officeart/2005/8/layout/process1"/>
    <dgm:cxn modelId="{08E9A2AD-94AC-49AD-9BFC-D5C19EEBB5D9}" type="presOf" srcId="{693F1A9E-C0E0-47FB-98F0-6BF656F35A8C}" destId="{4FDB462C-724B-4785-921C-542F6020FB97}" srcOrd="0" destOrd="0" presId="urn:microsoft.com/office/officeart/2005/8/layout/process1"/>
    <dgm:cxn modelId="{2F36C091-7291-4930-BEBB-BB07874E7602}" type="presOf" srcId="{26937A03-0C17-44B8-813D-D0511B1F5743}" destId="{BB5089A8-7ADA-4577-A785-1C5C87104A48}" srcOrd="0" destOrd="0" presId="urn:microsoft.com/office/officeart/2005/8/layout/process1"/>
    <dgm:cxn modelId="{D7882651-9F8D-4811-AD3F-D988E73F823B}" srcId="{EF124827-FF0A-4A66-885B-B9C356ED2985}" destId="{7981BF10-D08A-4B38-A350-0C2D634C5506}" srcOrd="2" destOrd="0" parTransId="{67DB447A-E40B-4439-9881-D3F8AF18DAE3}" sibTransId="{D33AA84A-2E88-41DE-AB32-C3630A8652B6}"/>
    <dgm:cxn modelId="{79F3F4B1-9C9F-455C-942E-9B607388CC11}" type="presOf" srcId="{E6716EEF-3CCB-45F1-8928-67ED8998E1C6}" destId="{BD16A014-95BD-4D5D-99F0-0DED485926C3}" srcOrd="0" destOrd="0" presId="urn:microsoft.com/office/officeart/2005/8/layout/process1"/>
    <dgm:cxn modelId="{AE38287C-739E-4F99-A372-673AE33157FE}" type="presOf" srcId="{D33AA84A-2E88-41DE-AB32-C3630A8652B6}" destId="{DC39B956-C5D9-4EAA-9927-6A9A77BA7A46}" srcOrd="1" destOrd="0" presId="urn:microsoft.com/office/officeart/2005/8/layout/process1"/>
    <dgm:cxn modelId="{7F808C07-A1F8-4CA0-B13B-E108A43A73ED}" type="presOf" srcId="{693F1A9E-C0E0-47FB-98F0-6BF656F35A8C}" destId="{51276982-2484-42B9-B6B0-304D825F44D2}" srcOrd="1" destOrd="0" presId="urn:microsoft.com/office/officeart/2005/8/layout/process1"/>
    <dgm:cxn modelId="{4371085A-30CB-40B4-966A-F6ADE8538D8D}" type="presParOf" srcId="{E507EB26-51C2-4D58-A6CA-B9268774B0E9}" destId="{BD16A014-95BD-4D5D-99F0-0DED485926C3}" srcOrd="0" destOrd="0" presId="urn:microsoft.com/office/officeart/2005/8/layout/process1"/>
    <dgm:cxn modelId="{7949F387-AAE6-4416-BB3B-4601E67EAB8C}" type="presParOf" srcId="{E507EB26-51C2-4D58-A6CA-B9268774B0E9}" destId="{4FDB462C-724B-4785-921C-542F6020FB97}" srcOrd="1" destOrd="0" presId="urn:microsoft.com/office/officeart/2005/8/layout/process1"/>
    <dgm:cxn modelId="{2121846D-BAD3-4204-B8AC-4BBDDA4170E9}" type="presParOf" srcId="{4FDB462C-724B-4785-921C-542F6020FB97}" destId="{51276982-2484-42B9-B6B0-304D825F44D2}" srcOrd="0" destOrd="0" presId="urn:microsoft.com/office/officeart/2005/8/layout/process1"/>
    <dgm:cxn modelId="{ABC72479-68A2-4E37-A422-7DCEBBA8CB2B}" type="presParOf" srcId="{E507EB26-51C2-4D58-A6CA-B9268774B0E9}" destId="{0B6F1D11-342B-47C3-B8D5-E79F038C0798}" srcOrd="2" destOrd="0" presId="urn:microsoft.com/office/officeart/2005/8/layout/process1"/>
    <dgm:cxn modelId="{6FAACB5D-E9DB-4CCF-A009-6054406D14B6}" type="presParOf" srcId="{E507EB26-51C2-4D58-A6CA-B9268774B0E9}" destId="{811B1DE0-4977-474E-A0DB-0C1C2711BE40}" srcOrd="3" destOrd="0" presId="urn:microsoft.com/office/officeart/2005/8/layout/process1"/>
    <dgm:cxn modelId="{99102F67-08C1-403B-A334-5AE13B2FB523}" type="presParOf" srcId="{811B1DE0-4977-474E-A0DB-0C1C2711BE40}" destId="{45709663-D9FD-4C7A-A340-1CCF202E9B93}" srcOrd="0" destOrd="0" presId="urn:microsoft.com/office/officeart/2005/8/layout/process1"/>
    <dgm:cxn modelId="{EB899212-4CDD-46C0-A4ED-0673DE90EF44}" type="presParOf" srcId="{E507EB26-51C2-4D58-A6CA-B9268774B0E9}" destId="{5A7CF6E8-10DC-41DB-BE69-EE0E2F6A3BDC}" srcOrd="4" destOrd="0" presId="urn:microsoft.com/office/officeart/2005/8/layout/process1"/>
    <dgm:cxn modelId="{5D93C367-FA47-4B9D-9F6C-EF7895E21FE7}" type="presParOf" srcId="{E507EB26-51C2-4D58-A6CA-B9268774B0E9}" destId="{FA6F17AF-5011-4515-9762-6FBE4CA3BAEF}" srcOrd="5" destOrd="0" presId="urn:microsoft.com/office/officeart/2005/8/layout/process1"/>
    <dgm:cxn modelId="{0A0E3BBF-8908-428A-9109-D7733829C7D5}" type="presParOf" srcId="{FA6F17AF-5011-4515-9762-6FBE4CA3BAEF}" destId="{DC39B956-C5D9-4EAA-9927-6A9A77BA7A46}" srcOrd="0" destOrd="0" presId="urn:microsoft.com/office/officeart/2005/8/layout/process1"/>
    <dgm:cxn modelId="{9205E598-70A4-4096-B63B-610B82B223C9}" type="presParOf" srcId="{E507EB26-51C2-4D58-A6CA-B9268774B0E9}" destId="{BB5089A8-7ADA-4577-A785-1C5C87104A48}"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71109B-4AB4-4024-A6C1-F3A7DF29C799}">
      <dsp:nvSpPr>
        <dsp:cNvPr id="0" name=""/>
        <dsp:cNvSpPr/>
      </dsp:nvSpPr>
      <dsp:spPr>
        <a:xfrm>
          <a:off x="4240610" y="2030810"/>
          <a:ext cx="662778" cy="662778"/>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id-ID" sz="800" kern="1200" dirty="0" smtClean="0"/>
            <a:t>Psikologi kognitif</a:t>
          </a:r>
          <a:endParaRPr lang="id-ID" sz="800" kern="1200" dirty="0"/>
        </a:p>
      </dsp:txBody>
      <dsp:txXfrm>
        <a:off x="4337672" y="2127872"/>
        <a:ext cx="468654" cy="468654"/>
      </dsp:txXfrm>
    </dsp:sp>
    <dsp:sp modelId="{D0722411-2E97-404F-BDD1-CB1D84F93869}">
      <dsp:nvSpPr>
        <dsp:cNvPr id="0" name=""/>
        <dsp:cNvSpPr/>
      </dsp:nvSpPr>
      <dsp:spPr>
        <a:xfrm rot="5400000">
          <a:off x="4254533" y="1337115"/>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a:off x="4288335" y="1348383"/>
        <a:ext cx="567329" cy="135206"/>
      </dsp:txXfrm>
    </dsp:sp>
    <dsp:sp modelId="{F6CEE809-9AF5-4726-892A-32EDBB99005C}">
      <dsp:nvSpPr>
        <dsp:cNvPr id="0" name=""/>
        <dsp:cNvSpPr/>
      </dsp:nvSpPr>
      <dsp:spPr>
        <a:xfrm>
          <a:off x="4157763" y="4352"/>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Neurosains kognitif</a:t>
          </a:r>
          <a:endParaRPr lang="id-ID" sz="600" kern="1200" dirty="0">
            <a:solidFill>
              <a:schemeClr val="bg2">
                <a:lumMod val="50000"/>
              </a:schemeClr>
            </a:solidFill>
          </a:endParaRPr>
        </a:p>
      </dsp:txBody>
      <dsp:txXfrm>
        <a:off x="4279090" y="125679"/>
        <a:ext cx="585818" cy="585818"/>
      </dsp:txXfrm>
    </dsp:sp>
    <dsp:sp modelId="{14E25A20-E0C8-4A4B-ADF7-264F2AE0DE02}">
      <dsp:nvSpPr>
        <dsp:cNvPr id="0" name=""/>
        <dsp:cNvSpPr/>
      </dsp:nvSpPr>
      <dsp:spPr>
        <a:xfrm rot="6946031">
          <a:off x="4710739" y="1459355"/>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a:off x="4759235" y="1473983"/>
        <a:ext cx="567329" cy="135206"/>
      </dsp:txXfrm>
    </dsp:sp>
    <dsp:sp modelId="{DCEF3CBE-2DD9-4A5C-8EF5-8663C1C382BE}">
      <dsp:nvSpPr>
        <dsp:cNvPr id="0" name=""/>
        <dsp:cNvSpPr/>
      </dsp:nvSpPr>
      <dsp:spPr>
        <a:xfrm>
          <a:off x="5129568" y="264747"/>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Sensasi/persepsi</a:t>
          </a:r>
          <a:endParaRPr lang="id-ID" sz="600" kern="1200" dirty="0">
            <a:solidFill>
              <a:schemeClr val="bg2">
                <a:lumMod val="50000"/>
              </a:schemeClr>
            </a:solidFill>
          </a:endParaRPr>
        </a:p>
      </dsp:txBody>
      <dsp:txXfrm>
        <a:off x="5250895" y="386074"/>
        <a:ext cx="585818" cy="585818"/>
      </dsp:txXfrm>
    </dsp:sp>
    <dsp:sp modelId="{F2C5F886-D046-4C2F-B647-F3FA7DAECE84}">
      <dsp:nvSpPr>
        <dsp:cNvPr id="0" name=""/>
        <dsp:cNvSpPr/>
      </dsp:nvSpPr>
      <dsp:spPr>
        <a:xfrm rot="8791791">
          <a:off x="5044705" y="1793321"/>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a:off x="5106703" y="1819748"/>
        <a:ext cx="567329" cy="135206"/>
      </dsp:txXfrm>
    </dsp:sp>
    <dsp:sp modelId="{B759789E-082A-4217-AED6-87E98B97E181}">
      <dsp:nvSpPr>
        <dsp:cNvPr id="0" name=""/>
        <dsp:cNvSpPr/>
      </dsp:nvSpPr>
      <dsp:spPr>
        <a:xfrm>
          <a:off x="5840979" y="976158"/>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Pengenalan pola</a:t>
          </a:r>
          <a:endParaRPr lang="id-ID" sz="600" kern="1200" dirty="0">
            <a:solidFill>
              <a:schemeClr val="bg2">
                <a:lumMod val="50000"/>
              </a:schemeClr>
            </a:solidFill>
          </a:endParaRPr>
        </a:p>
      </dsp:txBody>
      <dsp:txXfrm>
        <a:off x="5962306" y="1097485"/>
        <a:ext cx="585818" cy="585818"/>
      </dsp:txXfrm>
    </dsp:sp>
    <dsp:sp modelId="{40F5DCEC-B1B7-400A-A76A-DD0987096C19}">
      <dsp:nvSpPr>
        <dsp:cNvPr id="0" name=""/>
        <dsp:cNvSpPr/>
      </dsp:nvSpPr>
      <dsp:spPr>
        <a:xfrm rot="10800000">
          <a:off x="5166945" y="2249527"/>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a:off x="5234548" y="2294596"/>
        <a:ext cx="567329" cy="135206"/>
      </dsp:txXfrm>
    </dsp:sp>
    <dsp:sp modelId="{3CEB7941-4561-4A4C-93E8-3D58F4DB15B2}">
      <dsp:nvSpPr>
        <dsp:cNvPr id="0" name=""/>
        <dsp:cNvSpPr/>
      </dsp:nvSpPr>
      <dsp:spPr>
        <a:xfrm>
          <a:off x="6101374" y="1947963"/>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Atensi</a:t>
          </a:r>
          <a:endParaRPr lang="id-ID" sz="600" kern="1200" dirty="0">
            <a:solidFill>
              <a:schemeClr val="bg2">
                <a:lumMod val="50000"/>
              </a:schemeClr>
            </a:solidFill>
          </a:endParaRPr>
        </a:p>
      </dsp:txBody>
      <dsp:txXfrm>
        <a:off x="6222701" y="2069290"/>
        <a:ext cx="585818" cy="585818"/>
      </dsp:txXfrm>
    </dsp:sp>
    <dsp:sp modelId="{60834B5A-1504-4348-9F89-52F27702C45E}">
      <dsp:nvSpPr>
        <dsp:cNvPr id="0" name=""/>
        <dsp:cNvSpPr/>
      </dsp:nvSpPr>
      <dsp:spPr>
        <a:xfrm rot="12708091">
          <a:off x="5044705" y="2705733"/>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a:off x="5107234" y="2768615"/>
        <a:ext cx="567329" cy="135206"/>
      </dsp:txXfrm>
    </dsp:sp>
    <dsp:sp modelId="{A2E48669-CA93-4032-AF13-0AD1C01CB7C6}">
      <dsp:nvSpPr>
        <dsp:cNvPr id="0" name=""/>
        <dsp:cNvSpPr/>
      </dsp:nvSpPr>
      <dsp:spPr>
        <a:xfrm>
          <a:off x="5840979" y="2919768"/>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Kesadaran</a:t>
          </a:r>
          <a:endParaRPr lang="id-ID" sz="600" kern="1200" dirty="0">
            <a:solidFill>
              <a:schemeClr val="bg2">
                <a:lumMod val="50000"/>
              </a:schemeClr>
            </a:solidFill>
          </a:endParaRPr>
        </a:p>
      </dsp:txBody>
      <dsp:txXfrm>
        <a:off x="5962306" y="3041095"/>
        <a:ext cx="585818" cy="585818"/>
      </dsp:txXfrm>
    </dsp:sp>
    <dsp:sp modelId="{7C1ADCCC-8587-4D9B-B0F0-BCEB7B188376}">
      <dsp:nvSpPr>
        <dsp:cNvPr id="0" name=""/>
        <dsp:cNvSpPr/>
      </dsp:nvSpPr>
      <dsp:spPr>
        <a:xfrm rot="14597826">
          <a:off x="4710739" y="3039699"/>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a:off x="4759730" y="3114965"/>
        <a:ext cx="567329" cy="135206"/>
      </dsp:txXfrm>
    </dsp:sp>
    <dsp:sp modelId="{7529D831-8C0C-4663-90CF-19F82A19C05B}">
      <dsp:nvSpPr>
        <dsp:cNvPr id="0" name=""/>
        <dsp:cNvSpPr/>
      </dsp:nvSpPr>
      <dsp:spPr>
        <a:xfrm>
          <a:off x="5129568" y="3631179"/>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Memori</a:t>
          </a:r>
          <a:endParaRPr lang="id-ID" sz="600" kern="1200" dirty="0">
            <a:solidFill>
              <a:schemeClr val="bg2">
                <a:lumMod val="50000"/>
              </a:schemeClr>
            </a:solidFill>
          </a:endParaRPr>
        </a:p>
      </dsp:txBody>
      <dsp:txXfrm>
        <a:off x="5250895" y="3752506"/>
        <a:ext cx="585818" cy="585818"/>
      </dsp:txXfrm>
    </dsp:sp>
    <dsp:sp modelId="{A0B436B6-31DD-416E-AFF6-E3A91243C0B4}">
      <dsp:nvSpPr>
        <dsp:cNvPr id="0" name=""/>
        <dsp:cNvSpPr/>
      </dsp:nvSpPr>
      <dsp:spPr>
        <a:xfrm rot="16200000">
          <a:off x="4254533" y="3161939"/>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a:off x="4288335" y="3240810"/>
        <a:ext cx="567329" cy="135206"/>
      </dsp:txXfrm>
    </dsp:sp>
    <dsp:sp modelId="{D704F077-9EFE-430E-85F0-4335B2A4066B}">
      <dsp:nvSpPr>
        <dsp:cNvPr id="0" name=""/>
        <dsp:cNvSpPr/>
      </dsp:nvSpPr>
      <dsp:spPr>
        <a:xfrm>
          <a:off x="4157763" y="3891574"/>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Representasi pengetahuan</a:t>
          </a:r>
          <a:endParaRPr lang="id-ID" sz="600" kern="1200" dirty="0">
            <a:solidFill>
              <a:schemeClr val="bg2">
                <a:lumMod val="50000"/>
              </a:schemeClr>
            </a:solidFill>
          </a:endParaRPr>
        </a:p>
      </dsp:txBody>
      <dsp:txXfrm>
        <a:off x="4279090" y="4012901"/>
        <a:ext cx="585818" cy="585818"/>
      </dsp:txXfrm>
    </dsp:sp>
    <dsp:sp modelId="{10FA3EB5-3041-47A8-8542-F6AFFCD85A68}">
      <dsp:nvSpPr>
        <dsp:cNvPr id="0" name=""/>
        <dsp:cNvSpPr/>
      </dsp:nvSpPr>
      <dsp:spPr>
        <a:xfrm rot="18199922">
          <a:off x="3798327" y="3039699"/>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rot="10800000">
        <a:off x="3813555" y="3113009"/>
        <a:ext cx="567329" cy="135206"/>
      </dsp:txXfrm>
    </dsp:sp>
    <dsp:sp modelId="{EE024E29-417E-4985-9CD1-BCDCF0D5E39E}">
      <dsp:nvSpPr>
        <dsp:cNvPr id="0" name=""/>
        <dsp:cNvSpPr/>
      </dsp:nvSpPr>
      <dsp:spPr>
        <a:xfrm>
          <a:off x="3185958" y="3631179"/>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Pencitraan</a:t>
          </a:r>
          <a:endParaRPr lang="id-ID" sz="600" kern="1200" dirty="0">
            <a:solidFill>
              <a:schemeClr val="bg2">
                <a:lumMod val="50000"/>
              </a:schemeClr>
            </a:solidFill>
          </a:endParaRPr>
        </a:p>
      </dsp:txBody>
      <dsp:txXfrm>
        <a:off x="3307285" y="3752506"/>
        <a:ext cx="585818" cy="585818"/>
      </dsp:txXfrm>
    </dsp:sp>
    <dsp:sp modelId="{A08BA177-E33A-4746-83CE-DF87685C9772}">
      <dsp:nvSpPr>
        <dsp:cNvPr id="0" name=""/>
        <dsp:cNvSpPr/>
      </dsp:nvSpPr>
      <dsp:spPr>
        <a:xfrm rot="19966788">
          <a:off x="3464362" y="2705733"/>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rot="10800000">
        <a:off x="3468105" y="2766263"/>
        <a:ext cx="567329" cy="135206"/>
      </dsp:txXfrm>
    </dsp:sp>
    <dsp:sp modelId="{414E47D0-EBEF-4B56-8198-E9B827639A46}">
      <dsp:nvSpPr>
        <dsp:cNvPr id="0" name=""/>
        <dsp:cNvSpPr/>
      </dsp:nvSpPr>
      <dsp:spPr>
        <a:xfrm>
          <a:off x="2474547" y="2919768"/>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Bahasa</a:t>
          </a:r>
          <a:endParaRPr lang="id-ID" sz="600" kern="1200" dirty="0">
            <a:solidFill>
              <a:schemeClr val="bg2">
                <a:lumMod val="50000"/>
              </a:schemeClr>
            </a:solidFill>
          </a:endParaRPr>
        </a:p>
      </dsp:txBody>
      <dsp:txXfrm>
        <a:off x="2595874" y="3041095"/>
        <a:ext cx="585818" cy="585818"/>
      </dsp:txXfrm>
    </dsp:sp>
    <dsp:sp modelId="{EA72A8D6-B688-4738-83E7-1F18ACACC351}">
      <dsp:nvSpPr>
        <dsp:cNvPr id="0" name=""/>
        <dsp:cNvSpPr/>
      </dsp:nvSpPr>
      <dsp:spPr>
        <a:xfrm>
          <a:off x="3342121" y="2249527"/>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rot="10800000">
        <a:off x="3342121" y="2294596"/>
        <a:ext cx="567329" cy="135206"/>
      </dsp:txXfrm>
    </dsp:sp>
    <dsp:sp modelId="{0A137FCD-9927-47D8-B497-03B27893F36C}">
      <dsp:nvSpPr>
        <dsp:cNvPr id="0" name=""/>
        <dsp:cNvSpPr/>
      </dsp:nvSpPr>
      <dsp:spPr>
        <a:xfrm>
          <a:off x="2214152" y="1947963"/>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Perkembangan kognitif</a:t>
          </a:r>
          <a:endParaRPr lang="id-ID" sz="600" kern="1200" dirty="0">
            <a:solidFill>
              <a:schemeClr val="bg2">
                <a:lumMod val="50000"/>
              </a:schemeClr>
            </a:solidFill>
          </a:endParaRPr>
        </a:p>
      </dsp:txBody>
      <dsp:txXfrm>
        <a:off x="2335479" y="2069290"/>
        <a:ext cx="585818" cy="585818"/>
      </dsp:txXfrm>
    </dsp:sp>
    <dsp:sp modelId="{F2B763E6-7F83-48C7-BC14-A9313FC81394}">
      <dsp:nvSpPr>
        <dsp:cNvPr id="0" name=""/>
        <dsp:cNvSpPr/>
      </dsp:nvSpPr>
      <dsp:spPr>
        <a:xfrm rot="1815933">
          <a:off x="3464362" y="1793321"/>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rot="10800000">
        <a:off x="3468969" y="1821354"/>
        <a:ext cx="567329" cy="135206"/>
      </dsp:txXfrm>
    </dsp:sp>
    <dsp:sp modelId="{39D0D2D0-1DD3-41DB-84C4-BA26B7DE7B1B}">
      <dsp:nvSpPr>
        <dsp:cNvPr id="0" name=""/>
        <dsp:cNvSpPr/>
      </dsp:nvSpPr>
      <dsp:spPr>
        <a:xfrm>
          <a:off x="2474547" y="976158"/>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Berpikir dan formasi konsep</a:t>
          </a:r>
          <a:endParaRPr lang="id-ID" sz="600" kern="1200" dirty="0">
            <a:solidFill>
              <a:schemeClr val="bg2">
                <a:lumMod val="50000"/>
              </a:schemeClr>
            </a:solidFill>
          </a:endParaRPr>
        </a:p>
      </dsp:txBody>
      <dsp:txXfrm>
        <a:off x="2595874" y="1097485"/>
        <a:ext cx="585818" cy="585818"/>
      </dsp:txXfrm>
    </dsp:sp>
    <dsp:sp modelId="{74D33EC1-2298-48CF-B64F-A942D2DAA23C}">
      <dsp:nvSpPr>
        <dsp:cNvPr id="0" name=""/>
        <dsp:cNvSpPr/>
      </dsp:nvSpPr>
      <dsp:spPr>
        <a:xfrm rot="3422907">
          <a:off x="3798327" y="1459355"/>
          <a:ext cx="634932" cy="225344"/>
        </a:xfrm>
        <a:prstGeom prst="rightArrow">
          <a:avLst>
            <a:gd name="adj1" fmla="val 60000"/>
            <a:gd name="adj2" fmla="val 50000"/>
          </a:avLst>
        </a:prstGeom>
        <a:gradFill rotWithShape="0">
          <a:gsLst>
            <a:gs pos="0">
              <a:schemeClr val="accent1">
                <a:tint val="60000"/>
                <a:hueOff val="0"/>
                <a:satOff val="0"/>
                <a:lumOff val="0"/>
                <a:alphaOff val="0"/>
                <a:tint val="94000"/>
                <a:satMod val="103000"/>
                <a:lumMod val="102000"/>
              </a:schemeClr>
            </a:gs>
            <a:gs pos="50000">
              <a:schemeClr val="accent1">
                <a:tint val="60000"/>
                <a:hueOff val="0"/>
                <a:satOff val="0"/>
                <a:lumOff val="0"/>
                <a:alphaOff val="0"/>
                <a:shade val="100000"/>
                <a:satMod val="110000"/>
                <a:lumMod val="100000"/>
              </a:schemeClr>
            </a:gs>
            <a:gs pos="100000">
              <a:schemeClr val="accent1">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id-ID" sz="600" kern="1200"/>
        </a:p>
      </dsp:txBody>
      <dsp:txXfrm rot="10800000">
        <a:off x="3813743" y="1476060"/>
        <a:ext cx="567329" cy="135206"/>
      </dsp:txXfrm>
    </dsp:sp>
    <dsp:sp modelId="{2B970E1C-CD7C-4BD0-AF70-EFE0A49AFAD6}">
      <dsp:nvSpPr>
        <dsp:cNvPr id="0" name=""/>
        <dsp:cNvSpPr/>
      </dsp:nvSpPr>
      <dsp:spPr>
        <a:xfrm>
          <a:off x="3185958" y="264747"/>
          <a:ext cx="828472" cy="828472"/>
        </a:xfrm>
        <a:prstGeom prst="ellips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id-ID" sz="600" kern="1200" dirty="0" smtClean="0">
              <a:solidFill>
                <a:schemeClr val="bg2">
                  <a:lumMod val="50000"/>
                </a:schemeClr>
              </a:solidFill>
            </a:rPr>
            <a:t>Kecerdasan manusia dan kecerdasan buatan</a:t>
          </a:r>
          <a:endParaRPr lang="id-ID" sz="600" kern="1200" dirty="0">
            <a:solidFill>
              <a:schemeClr val="bg2">
                <a:lumMod val="50000"/>
              </a:schemeClr>
            </a:solidFill>
          </a:endParaRPr>
        </a:p>
      </dsp:txBody>
      <dsp:txXfrm>
        <a:off x="3307285" y="386074"/>
        <a:ext cx="585818" cy="5858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16A014-95BD-4D5D-99F0-0DED485926C3}">
      <dsp:nvSpPr>
        <dsp:cNvPr id="0" name=""/>
        <dsp:cNvSpPr/>
      </dsp:nvSpPr>
      <dsp:spPr>
        <a:xfrm>
          <a:off x="3027" y="1402386"/>
          <a:ext cx="1323482" cy="7940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Stimulus</a:t>
          </a:r>
          <a:endParaRPr lang="en-US" sz="2000" kern="1200" dirty="0"/>
        </a:p>
      </dsp:txBody>
      <dsp:txXfrm>
        <a:off x="26285" y="1425644"/>
        <a:ext cx="1276966" cy="747573"/>
      </dsp:txXfrm>
    </dsp:sp>
    <dsp:sp modelId="{4FDB462C-724B-4785-921C-542F6020FB97}">
      <dsp:nvSpPr>
        <dsp:cNvPr id="0" name=""/>
        <dsp:cNvSpPr/>
      </dsp:nvSpPr>
      <dsp:spPr>
        <a:xfrm>
          <a:off x="1458857" y="1635319"/>
          <a:ext cx="280578" cy="3282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458857" y="1700964"/>
        <a:ext cx="196405" cy="196933"/>
      </dsp:txXfrm>
    </dsp:sp>
    <dsp:sp modelId="{0B6F1D11-342B-47C3-B8D5-E79F038C0798}">
      <dsp:nvSpPr>
        <dsp:cNvPr id="0" name=""/>
        <dsp:cNvSpPr/>
      </dsp:nvSpPr>
      <dsp:spPr>
        <a:xfrm>
          <a:off x="1855902" y="1402386"/>
          <a:ext cx="1323482" cy="7940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t>Memori</a:t>
          </a:r>
          <a:r>
            <a:rPr lang="en-US" sz="2000" kern="1200" dirty="0" smtClean="0"/>
            <a:t> Primer</a:t>
          </a:r>
          <a:endParaRPr lang="en-US" sz="2000" kern="1200" dirty="0"/>
        </a:p>
      </dsp:txBody>
      <dsp:txXfrm>
        <a:off x="1879160" y="1425644"/>
        <a:ext cx="1276966" cy="747573"/>
      </dsp:txXfrm>
    </dsp:sp>
    <dsp:sp modelId="{811B1DE0-4977-474E-A0DB-0C1C2711BE40}">
      <dsp:nvSpPr>
        <dsp:cNvPr id="0" name=""/>
        <dsp:cNvSpPr/>
      </dsp:nvSpPr>
      <dsp:spPr>
        <a:xfrm rot="5241082">
          <a:off x="2471463" y="2170035"/>
          <a:ext cx="141832" cy="3282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491755" y="2214428"/>
        <a:ext cx="99282" cy="196933"/>
      </dsp:txXfrm>
    </dsp:sp>
    <dsp:sp modelId="{5A7CF6E8-10DC-41DB-BE69-EE0E2F6A3BDC}">
      <dsp:nvSpPr>
        <dsp:cNvPr id="0" name=""/>
        <dsp:cNvSpPr/>
      </dsp:nvSpPr>
      <dsp:spPr>
        <a:xfrm>
          <a:off x="1905003" y="2463798"/>
          <a:ext cx="1323482" cy="7940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t>Dilupakan</a:t>
          </a:r>
          <a:endParaRPr lang="en-US" sz="2000" kern="1200" dirty="0"/>
        </a:p>
      </dsp:txBody>
      <dsp:txXfrm>
        <a:off x="1928261" y="2487056"/>
        <a:ext cx="1276966" cy="747573"/>
      </dsp:txXfrm>
    </dsp:sp>
    <dsp:sp modelId="{FA6F17AF-5011-4515-9762-6FBE4CA3BAEF}">
      <dsp:nvSpPr>
        <dsp:cNvPr id="0" name=""/>
        <dsp:cNvSpPr/>
      </dsp:nvSpPr>
      <dsp:spPr>
        <a:xfrm rot="21600000">
          <a:off x="3830229" y="1646165"/>
          <a:ext cx="1287619" cy="3282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21600000">
        <a:off x="3830229" y="1711810"/>
        <a:ext cx="1189152" cy="196933"/>
      </dsp:txXfrm>
    </dsp:sp>
    <dsp:sp modelId="{BB5089A8-7ADA-4577-A785-1C5C87104A48}">
      <dsp:nvSpPr>
        <dsp:cNvPr id="0" name=""/>
        <dsp:cNvSpPr/>
      </dsp:nvSpPr>
      <dsp:spPr>
        <a:xfrm>
          <a:off x="5561653" y="1402386"/>
          <a:ext cx="1323482" cy="7940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t>Memori</a:t>
          </a:r>
          <a:r>
            <a:rPr lang="en-US" sz="2000" kern="1200" dirty="0" smtClean="0"/>
            <a:t> </a:t>
          </a:r>
          <a:r>
            <a:rPr lang="en-US" sz="2000" kern="1200" dirty="0" err="1" smtClean="0"/>
            <a:t>Sekunder</a:t>
          </a:r>
          <a:endParaRPr lang="en-US" sz="2000" kern="1200" dirty="0"/>
        </a:p>
      </dsp:txBody>
      <dsp:txXfrm>
        <a:off x="5584911" y="1425644"/>
        <a:ext cx="1276966" cy="747573"/>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BE8005-B92B-410F-AC84-3B3D5BA859E1}" type="datetimeFigureOut">
              <a:rPr lang="en-US" smtClean="0"/>
              <a:t>9/21/2026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DD411C-EDD4-46A9-AE19-81667501A781}" type="slidenum">
              <a:rPr lang="en-US" smtClean="0"/>
              <a:t>‹#›</a:t>
            </a:fld>
            <a:endParaRPr lang="en-US"/>
          </a:p>
        </p:txBody>
      </p:sp>
    </p:spTree>
    <p:extLst>
      <p:ext uri="{BB962C8B-B14F-4D97-AF65-F5344CB8AC3E}">
        <p14:creationId xmlns:p14="http://schemas.microsoft.com/office/powerpoint/2010/main" val="1871883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DD411C-EDD4-46A9-AE19-81667501A781}" type="slidenum">
              <a:rPr lang="en-US" smtClean="0"/>
              <a:t>25</a:t>
            </a:fld>
            <a:endParaRPr lang="en-US"/>
          </a:p>
        </p:txBody>
      </p:sp>
    </p:spTree>
    <p:extLst>
      <p:ext uri="{BB962C8B-B14F-4D97-AF65-F5344CB8AC3E}">
        <p14:creationId xmlns:p14="http://schemas.microsoft.com/office/powerpoint/2010/main" val="315834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D5DD411C-EDD4-46A9-AE19-81667501A781}" type="slidenum">
              <a:rPr lang="en-US" smtClean="0"/>
              <a:t>27</a:t>
            </a:fld>
            <a:endParaRPr lang="en-US"/>
          </a:p>
        </p:txBody>
      </p:sp>
    </p:spTree>
    <p:extLst>
      <p:ext uri="{BB962C8B-B14F-4D97-AF65-F5344CB8AC3E}">
        <p14:creationId xmlns:p14="http://schemas.microsoft.com/office/powerpoint/2010/main" val="35825793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A22CF08-E48A-4DEC-99BC-07376FCAC074}" type="datetimeFigureOut">
              <a:rPr lang="en-US" smtClean="0"/>
              <a:pPr/>
              <a:t>9/20/2026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918974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22CF08-E48A-4DEC-99BC-07376FCAC074}"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027142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4A22CF08-E48A-4DEC-99BC-07376FCAC074}" type="datetimeFigureOut">
              <a:rPr lang="en-US" smtClean="0"/>
              <a:pPr/>
              <a:t>9/20/2026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894991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A22CF08-E48A-4DEC-99BC-07376FCAC07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63872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A22CF08-E48A-4DEC-99BC-07376FCAC074}" type="datetimeFigureOut">
              <a:rPr lang="en-US" smtClean="0"/>
              <a:pPr/>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432134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A22CF08-E48A-4DEC-99BC-07376FCAC074}" type="datetimeFigureOut">
              <a:rPr lang="en-US" smtClean="0"/>
              <a:pPr/>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43923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A22CF08-E48A-4DEC-99BC-07376FCAC074}" type="datetimeFigureOut">
              <a:rPr lang="en-US" smtClean="0"/>
              <a:pPr/>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681017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827504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072160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361590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166509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56C0503D-162C-441A-9BC8-E7D8E05D90FD}" type="slidenum">
              <a:rPr lang="en-US" smtClean="0"/>
              <a:pPr/>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431571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424471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A22CF08-E48A-4DEC-99BC-07376FCAC074}" type="datetimeFigureOut">
              <a:rPr lang="en-US" smtClean="0"/>
              <a:pPr/>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005209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A22CF08-E48A-4DEC-99BC-07376FCAC074}" type="datetimeFigureOut">
              <a:rPr lang="en-US" smtClean="0"/>
              <a:pPr/>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549221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22CF08-E48A-4DEC-99BC-07376FCAC074}" type="datetimeFigureOut">
              <a:rPr lang="en-US" smtClean="0"/>
              <a:pPr/>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005815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bwMode="ltGray">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A22CF08-E48A-4DEC-99BC-07376FCAC074}" type="datetimeFigureOut">
              <a:rPr lang="en-US" smtClean="0"/>
              <a:pPr/>
              <a:t>9/20/2026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56C0503D-162C-441A-9BC8-E7D8E05D90FD}" type="slidenum">
              <a:rPr lang="en-US" smtClean="0"/>
              <a:pPr/>
              <a:t>‹#›</a:t>
            </a:fld>
            <a:endParaRPr lang="en-US"/>
          </a:p>
        </p:txBody>
      </p:sp>
    </p:spTree>
    <p:extLst>
      <p:ext uri="{BB962C8B-B14F-4D97-AF65-F5344CB8AC3E}">
        <p14:creationId xmlns:p14="http://schemas.microsoft.com/office/powerpoint/2010/main" val="3359248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A22CF08-E48A-4DEC-99BC-07376FCAC074}" type="datetimeFigureOut">
              <a:rPr lang="en-US" smtClean="0"/>
              <a:pPr/>
              <a:t>9/20/2026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56C0503D-162C-441A-9BC8-E7D8E05D90FD}" type="slidenum">
              <a:rPr lang="en-US" smtClean="0"/>
              <a:pPr/>
              <a:t>‹#›</a:t>
            </a:fld>
            <a:endParaRPr lang="en-US"/>
          </a:p>
        </p:txBody>
      </p:sp>
    </p:spTree>
    <p:extLst>
      <p:ext uri="{BB962C8B-B14F-4D97-AF65-F5344CB8AC3E}">
        <p14:creationId xmlns:p14="http://schemas.microsoft.com/office/powerpoint/2010/main" val="2280841693"/>
      </p:ext>
    </p:extLst>
  </p:cSld>
  <p:clrMap bg1="dk1" tx1="lt1" bg2="dk2" tx2="lt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8609" y="2743200"/>
            <a:ext cx="8305800" cy="1371600"/>
          </a:xfrm>
        </p:spPr>
        <p:txBody>
          <a:bodyPr/>
          <a:lstStyle/>
          <a:p>
            <a:pPr algn="ctr"/>
            <a:r>
              <a:rPr lang="id-ID" dirty="0" smtClean="0"/>
              <a:t>PSIKOLOGI KOGNITIF </a:t>
            </a:r>
            <a:br>
              <a:rPr lang="id-ID" dirty="0" smtClean="0"/>
            </a:br>
            <a:r>
              <a:rPr lang="id-ID" dirty="0" smtClean="0"/>
              <a:t>BAB 1. Pendahuluan</a:t>
            </a:r>
            <a:endParaRPr lang="en-US" dirty="0"/>
          </a:p>
        </p:txBody>
      </p:sp>
      <p:sp>
        <p:nvSpPr>
          <p:cNvPr id="4" name="Subtitle 3"/>
          <p:cNvSpPr>
            <a:spLocks noGrp="1"/>
          </p:cNvSpPr>
          <p:nvPr>
            <p:ph type="subTitle" idx="1"/>
          </p:nvPr>
        </p:nvSpPr>
        <p:spPr>
          <a:xfrm>
            <a:off x="2209800" y="4419600"/>
            <a:ext cx="4419600" cy="787560"/>
          </a:xfrm>
        </p:spPr>
        <p:txBody>
          <a:bodyPr>
            <a:normAutofit/>
          </a:bodyPr>
          <a:lstStyle/>
          <a:p>
            <a:r>
              <a:rPr lang="id-ID" dirty="0" smtClean="0"/>
              <a:t>Dosen pengampu mata kuliah:</a:t>
            </a:r>
          </a:p>
          <a:p>
            <a:r>
              <a:rPr lang="en-US" dirty="0" smtClean="0"/>
              <a:t>Dra. </a:t>
            </a:r>
            <a:r>
              <a:rPr lang="en-US" dirty="0" err="1" smtClean="0"/>
              <a:t>Retno</a:t>
            </a:r>
            <a:r>
              <a:rPr lang="en-US" dirty="0" smtClean="0"/>
              <a:t> Budi </a:t>
            </a:r>
            <a:r>
              <a:rPr lang="en-US" dirty="0" err="1" smtClean="0"/>
              <a:t>Setyowati</a:t>
            </a:r>
            <a:r>
              <a:rPr lang="id-ID" dirty="0" smtClean="0"/>
              <a:t>,</a:t>
            </a:r>
            <a:r>
              <a:rPr lang="en-US" dirty="0" smtClean="0"/>
              <a:t> </a:t>
            </a:r>
            <a:r>
              <a:rPr lang="id-ID" dirty="0" smtClean="0"/>
              <a:t>M.Si.</a:t>
            </a: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1638" y="753230"/>
            <a:ext cx="6097761" cy="1080937"/>
          </a:xfrm>
        </p:spPr>
        <p:txBody>
          <a:bodyPr/>
          <a:lstStyle/>
          <a:p>
            <a:r>
              <a:rPr lang="id-ID" dirty="0" smtClean="0"/>
              <a:t>Pokok-pokok Bahasan </a:t>
            </a:r>
            <a:endParaRPr lang="id-ID" dirty="0"/>
          </a:p>
        </p:txBody>
      </p:sp>
      <p:sp>
        <p:nvSpPr>
          <p:cNvPr id="6" name="Content Placeholder 5"/>
          <p:cNvSpPr>
            <a:spLocks noGrp="1"/>
          </p:cNvSpPr>
          <p:nvPr>
            <p:ph sz="half" idx="2"/>
          </p:nvPr>
        </p:nvSpPr>
        <p:spPr>
          <a:xfrm>
            <a:off x="152399" y="2057400"/>
            <a:ext cx="8991599" cy="4800600"/>
          </a:xfrm>
        </p:spPr>
        <p:txBody>
          <a:bodyPr>
            <a:noAutofit/>
          </a:bodyPr>
          <a:lstStyle/>
          <a:p>
            <a:pPr marL="457200" lvl="0" indent="-457200">
              <a:lnSpc>
                <a:spcPct val="100000"/>
              </a:lnSpc>
              <a:spcBef>
                <a:spcPts val="0"/>
              </a:spcBef>
              <a:buFont typeface="+mj-lt"/>
              <a:buAutoNum type="arabicPeriod"/>
            </a:pPr>
            <a:r>
              <a:rPr lang="en-US" sz="2000" dirty="0" err="1"/>
              <a:t>Sejarah</a:t>
            </a:r>
            <a:r>
              <a:rPr lang="en-US" sz="2000" dirty="0"/>
              <a:t> </a:t>
            </a:r>
            <a:r>
              <a:rPr lang="en-US" sz="2000" dirty="0" err="1"/>
              <a:t>psikologi</a:t>
            </a:r>
            <a:r>
              <a:rPr lang="en-US" sz="2000" dirty="0"/>
              <a:t> </a:t>
            </a:r>
            <a:r>
              <a:rPr lang="en-US" sz="2000" dirty="0" err="1"/>
              <a:t>kognitif</a:t>
            </a:r>
            <a:r>
              <a:rPr lang="en-US" sz="2000" dirty="0"/>
              <a:t>, </a:t>
            </a:r>
            <a:r>
              <a:rPr lang="en-US" sz="2000" dirty="0" err="1"/>
              <a:t>karakteristik</a:t>
            </a:r>
            <a:r>
              <a:rPr lang="en-US" sz="2000" dirty="0"/>
              <a:t> </a:t>
            </a:r>
            <a:r>
              <a:rPr lang="en-US" sz="2000" dirty="0" err="1"/>
              <a:t>dan</a:t>
            </a:r>
            <a:r>
              <a:rPr lang="en-US" sz="2000" dirty="0"/>
              <a:t> </a:t>
            </a:r>
            <a:r>
              <a:rPr lang="en-US" sz="2000" dirty="0" err="1"/>
              <a:t>isu</a:t>
            </a:r>
            <a:r>
              <a:rPr lang="en-US" sz="2000" dirty="0"/>
              <a:t> </a:t>
            </a:r>
            <a:r>
              <a:rPr lang="en-US" sz="2000" dirty="0" err="1"/>
              <a:t>teoritis</a:t>
            </a:r>
            <a:r>
              <a:rPr lang="en-US" sz="2000" dirty="0"/>
              <a:t> </a:t>
            </a:r>
            <a:r>
              <a:rPr lang="en-US" sz="2000" dirty="0" err="1"/>
              <a:t>mutakhir</a:t>
            </a:r>
            <a:r>
              <a:rPr lang="en-US" sz="2000" dirty="0"/>
              <a:t> </a:t>
            </a:r>
            <a:r>
              <a:rPr lang="en-US" sz="2000" dirty="0" err="1"/>
              <a:t>dalam</a:t>
            </a:r>
            <a:r>
              <a:rPr lang="en-US" sz="2000" dirty="0"/>
              <a:t> </a:t>
            </a:r>
            <a:r>
              <a:rPr lang="en-US" sz="2000" dirty="0" err="1"/>
              <a:t>psikologi</a:t>
            </a:r>
            <a:r>
              <a:rPr lang="en-US" sz="2000" dirty="0"/>
              <a:t> </a:t>
            </a:r>
            <a:r>
              <a:rPr lang="en-US" sz="2000" dirty="0" err="1"/>
              <a:t>kognitif</a:t>
            </a:r>
            <a:endParaRPr lang="id-ID" sz="2000" dirty="0"/>
          </a:p>
          <a:p>
            <a:pPr marL="457200" lvl="0" indent="-457200">
              <a:lnSpc>
                <a:spcPct val="100000"/>
              </a:lnSpc>
              <a:spcBef>
                <a:spcPts val="0"/>
              </a:spcBef>
              <a:buFont typeface="+mj-lt"/>
              <a:buAutoNum type="arabicPeriod"/>
            </a:pPr>
            <a:r>
              <a:rPr lang="en-US" sz="2000" dirty="0" err="1"/>
              <a:t>Persepsi</a:t>
            </a:r>
            <a:r>
              <a:rPr lang="en-US" sz="2000" dirty="0"/>
              <a:t> </a:t>
            </a:r>
            <a:r>
              <a:rPr lang="en-US" sz="2000" dirty="0" err="1"/>
              <a:t>sebagai</a:t>
            </a:r>
            <a:r>
              <a:rPr lang="en-US" sz="2000" dirty="0"/>
              <a:t> proses </a:t>
            </a:r>
            <a:r>
              <a:rPr lang="en-US" sz="2000" dirty="0" err="1"/>
              <a:t>dasar</a:t>
            </a:r>
            <a:r>
              <a:rPr lang="en-US" sz="2000" dirty="0"/>
              <a:t> </a:t>
            </a:r>
            <a:r>
              <a:rPr lang="en-US" sz="2000" dirty="0" err="1"/>
              <a:t>kognisi</a:t>
            </a:r>
            <a:r>
              <a:rPr lang="en-US" sz="2000" dirty="0"/>
              <a:t> </a:t>
            </a:r>
            <a:endParaRPr lang="id-ID" sz="2000" dirty="0"/>
          </a:p>
          <a:p>
            <a:pPr marL="457200" lvl="0" indent="-457200">
              <a:lnSpc>
                <a:spcPct val="100000"/>
              </a:lnSpc>
              <a:spcBef>
                <a:spcPts val="0"/>
              </a:spcBef>
              <a:buFont typeface="+mj-lt"/>
              <a:buAutoNum type="arabicPeriod"/>
            </a:pPr>
            <a:r>
              <a:rPr lang="en-US" sz="2000" dirty="0" err="1"/>
              <a:t>Memori</a:t>
            </a:r>
            <a:r>
              <a:rPr lang="en-US" sz="2000" dirty="0"/>
              <a:t> </a:t>
            </a:r>
            <a:r>
              <a:rPr lang="en-US" sz="2000" dirty="0" err="1"/>
              <a:t>kerja</a:t>
            </a:r>
            <a:endParaRPr lang="id-ID" sz="2000" dirty="0"/>
          </a:p>
          <a:p>
            <a:pPr marL="457200" lvl="0" indent="-457200">
              <a:lnSpc>
                <a:spcPct val="100000"/>
              </a:lnSpc>
              <a:spcBef>
                <a:spcPts val="0"/>
              </a:spcBef>
              <a:buFont typeface="+mj-lt"/>
              <a:buAutoNum type="arabicPeriod"/>
            </a:pPr>
            <a:r>
              <a:rPr lang="en-US" sz="2000" dirty="0" err="1"/>
              <a:t>Memori</a:t>
            </a:r>
            <a:r>
              <a:rPr lang="en-US" sz="2000" dirty="0"/>
              <a:t> </a:t>
            </a:r>
            <a:r>
              <a:rPr lang="en-US" sz="2000" dirty="0" err="1"/>
              <a:t>jangka</a:t>
            </a:r>
            <a:r>
              <a:rPr lang="en-US" sz="2000" dirty="0"/>
              <a:t> </a:t>
            </a:r>
            <a:r>
              <a:rPr lang="en-US" sz="2000" dirty="0" err="1"/>
              <a:t>panjang</a:t>
            </a:r>
            <a:r>
              <a:rPr lang="en-US" sz="2000" dirty="0"/>
              <a:t> </a:t>
            </a:r>
            <a:endParaRPr lang="id-ID" sz="2000" dirty="0"/>
          </a:p>
          <a:p>
            <a:pPr marL="457200" lvl="0" indent="-457200">
              <a:lnSpc>
                <a:spcPct val="100000"/>
              </a:lnSpc>
              <a:spcBef>
                <a:spcPts val="0"/>
              </a:spcBef>
              <a:buFont typeface="+mj-lt"/>
              <a:buAutoNum type="arabicPeriod"/>
            </a:pPr>
            <a:r>
              <a:rPr lang="en-US" sz="2000" dirty="0" err="1"/>
              <a:t>Kemampuan</a:t>
            </a:r>
            <a:r>
              <a:rPr lang="en-US" sz="2000" dirty="0"/>
              <a:t> </a:t>
            </a:r>
            <a:r>
              <a:rPr lang="en-US" sz="2000" dirty="0" err="1"/>
              <a:t>dalam</a:t>
            </a:r>
            <a:r>
              <a:rPr lang="en-US" sz="2000" dirty="0"/>
              <a:t> </a:t>
            </a:r>
            <a:r>
              <a:rPr lang="en-US" sz="2000" dirty="0" err="1"/>
              <a:t>strategi</a:t>
            </a:r>
            <a:r>
              <a:rPr lang="en-US" sz="2000" dirty="0"/>
              <a:t> </a:t>
            </a:r>
            <a:r>
              <a:rPr lang="en-US" sz="2000" dirty="0" err="1"/>
              <a:t>memori</a:t>
            </a:r>
            <a:r>
              <a:rPr lang="en-US" sz="2000" dirty="0"/>
              <a:t> </a:t>
            </a:r>
            <a:r>
              <a:rPr lang="en-US" sz="2000" dirty="0" err="1"/>
              <a:t>dan</a:t>
            </a:r>
            <a:r>
              <a:rPr lang="en-US" sz="2000" dirty="0"/>
              <a:t> </a:t>
            </a:r>
            <a:r>
              <a:rPr lang="en-US" sz="2000" dirty="0" err="1"/>
              <a:t>metakognisi</a:t>
            </a:r>
            <a:endParaRPr lang="id-ID" sz="2000" dirty="0"/>
          </a:p>
          <a:p>
            <a:pPr marL="457200" lvl="0" indent="-457200">
              <a:lnSpc>
                <a:spcPct val="100000"/>
              </a:lnSpc>
              <a:spcBef>
                <a:spcPts val="0"/>
              </a:spcBef>
              <a:buFont typeface="+mj-lt"/>
              <a:buAutoNum type="arabicPeriod"/>
            </a:pPr>
            <a:r>
              <a:rPr lang="en-US" sz="2000" dirty="0" err="1"/>
              <a:t>Kemampuan</a:t>
            </a:r>
            <a:r>
              <a:rPr lang="en-US" sz="2000" dirty="0"/>
              <a:t> </a:t>
            </a:r>
            <a:r>
              <a:rPr lang="en-US" sz="2000" dirty="0" err="1"/>
              <a:t>dalam</a:t>
            </a:r>
            <a:r>
              <a:rPr lang="en-US" sz="2000" dirty="0"/>
              <a:t> </a:t>
            </a:r>
            <a:r>
              <a:rPr lang="en-US" sz="2000" dirty="0" err="1"/>
              <a:t>imageri</a:t>
            </a:r>
            <a:endParaRPr lang="id-ID" sz="2000" dirty="0"/>
          </a:p>
          <a:p>
            <a:pPr marL="457200" lvl="0" indent="-457200">
              <a:lnSpc>
                <a:spcPct val="100000"/>
              </a:lnSpc>
              <a:spcBef>
                <a:spcPts val="0"/>
              </a:spcBef>
              <a:buFont typeface="+mj-lt"/>
              <a:buAutoNum type="arabicPeriod"/>
            </a:pPr>
            <a:r>
              <a:rPr lang="id-ID" sz="2000" dirty="0" smtClean="0"/>
              <a:t>Bahasa </a:t>
            </a:r>
            <a:r>
              <a:rPr lang="en-US" sz="2000" dirty="0" err="1" smtClean="0"/>
              <a:t>sebagai</a:t>
            </a:r>
            <a:r>
              <a:rPr lang="en-US" sz="2000" dirty="0" smtClean="0"/>
              <a:t> </a:t>
            </a:r>
            <a:r>
              <a:rPr lang="en-US" sz="2000" dirty="0" err="1"/>
              <a:t>dasar</a:t>
            </a:r>
            <a:r>
              <a:rPr lang="en-US" sz="2000" dirty="0"/>
              <a:t> </a:t>
            </a:r>
            <a:r>
              <a:rPr lang="en-US" sz="2000" dirty="0" err="1"/>
              <a:t>pengetahuan</a:t>
            </a:r>
            <a:r>
              <a:rPr lang="en-US" sz="2000" dirty="0"/>
              <a:t> </a:t>
            </a:r>
            <a:r>
              <a:rPr lang="en-US" sz="2000" dirty="0" err="1"/>
              <a:t>umum</a:t>
            </a:r>
            <a:endParaRPr lang="id-ID" sz="2000" dirty="0"/>
          </a:p>
          <a:p>
            <a:pPr marL="457200" lvl="0" indent="-457200">
              <a:lnSpc>
                <a:spcPct val="100000"/>
              </a:lnSpc>
              <a:spcBef>
                <a:spcPts val="0"/>
              </a:spcBef>
              <a:buFont typeface="+mj-lt"/>
              <a:buAutoNum type="arabicPeriod"/>
            </a:pPr>
            <a:r>
              <a:rPr lang="en-US" sz="2000" dirty="0"/>
              <a:t>Bahasa </a:t>
            </a:r>
            <a:r>
              <a:rPr lang="en-US" sz="2000" dirty="0" err="1"/>
              <a:t>sebagai</a:t>
            </a:r>
            <a:r>
              <a:rPr lang="en-US" sz="2000" dirty="0"/>
              <a:t> proses </a:t>
            </a:r>
            <a:r>
              <a:rPr lang="en-US" sz="2000" dirty="0" err="1"/>
              <a:t>kognitif</a:t>
            </a:r>
            <a:r>
              <a:rPr lang="en-US" sz="2000" dirty="0"/>
              <a:t> yang </a:t>
            </a:r>
            <a:r>
              <a:rPr lang="en-US" sz="2000" dirty="0" err="1"/>
              <a:t>kompleks</a:t>
            </a:r>
            <a:endParaRPr lang="id-ID" sz="2000" dirty="0"/>
          </a:p>
          <a:p>
            <a:pPr marL="457200" lvl="0" indent="-457200">
              <a:lnSpc>
                <a:spcPct val="100000"/>
              </a:lnSpc>
              <a:spcBef>
                <a:spcPts val="0"/>
              </a:spcBef>
              <a:buFont typeface="+mj-lt"/>
              <a:buAutoNum type="arabicPeriod"/>
            </a:pPr>
            <a:r>
              <a:rPr lang="en-US" sz="2000" dirty="0" err="1"/>
              <a:t>Mengembangkan</a:t>
            </a:r>
            <a:r>
              <a:rPr lang="en-US" sz="2000" dirty="0"/>
              <a:t> </a:t>
            </a:r>
            <a:r>
              <a:rPr lang="en-US" sz="2000" dirty="0" err="1"/>
              <a:t>kemampuan</a:t>
            </a:r>
            <a:r>
              <a:rPr lang="en-US" sz="2000" dirty="0"/>
              <a:t> </a:t>
            </a:r>
            <a:r>
              <a:rPr lang="en-US" sz="2000" dirty="0" err="1"/>
              <a:t>pemecahan</a:t>
            </a:r>
            <a:r>
              <a:rPr lang="en-US" sz="2000" dirty="0"/>
              <a:t> </a:t>
            </a:r>
            <a:r>
              <a:rPr lang="en-US" sz="2000" dirty="0" err="1"/>
              <a:t>masalah</a:t>
            </a:r>
            <a:r>
              <a:rPr lang="en-US" sz="2000" dirty="0"/>
              <a:t> </a:t>
            </a:r>
            <a:r>
              <a:rPr lang="en-US" sz="2000" dirty="0" err="1"/>
              <a:t>dan</a:t>
            </a:r>
            <a:r>
              <a:rPr lang="en-US" sz="2000" dirty="0"/>
              <a:t> </a:t>
            </a:r>
            <a:r>
              <a:rPr lang="en-US" sz="2000" dirty="0" err="1"/>
              <a:t>kreativitas</a:t>
            </a:r>
            <a:r>
              <a:rPr lang="en-US" sz="2000" dirty="0"/>
              <a:t> </a:t>
            </a:r>
            <a:r>
              <a:rPr lang="en-US" sz="2000" dirty="0" err="1"/>
              <a:t>dan</a:t>
            </a:r>
            <a:r>
              <a:rPr lang="en-US" sz="2000" dirty="0"/>
              <a:t> </a:t>
            </a:r>
            <a:r>
              <a:rPr lang="en-US" sz="2000" dirty="0" err="1"/>
              <a:t>keterkaitan</a:t>
            </a:r>
            <a:r>
              <a:rPr lang="en-US" sz="2000" dirty="0"/>
              <a:t> </a:t>
            </a:r>
            <a:r>
              <a:rPr lang="en-US" sz="2000" dirty="0" err="1"/>
              <a:t>keduanya</a:t>
            </a:r>
            <a:endParaRPr lang="id-ID" sz="2000" dirty="0"/>
          </a:p>
          <a:p>
            <a:pPr marL="457200" lvl="0" indent="-457200">
              <a:lnSpc>
                <a:spcPct val="100000"/>
              </a:lnSpc>
              <a:spcBef>
                <a:spcPts val="0"/>
              </a:spcBef>
              <a:buFont typeface="+mj-lt"/>
              <a:buAutoNum type="arabicPeriod"/>
            </a:pPr>
            <a:r>
              <a:rPr lang="en-US" sz="2000" dirty="0" err="1"/>
              <a:t>Mengembangkan</a:t>
            </a:r>
            <a:r>
              <a:rPr lang="en-US" sz="2000" dirty="0"/>
              <a:t> </a:t>
            </a:r>
            <a:r>
              <a:rPr lang="en-US" sz="2000" dirty="0" err="1"/>
              <a:t>kemampuan</a:t>
            </a:r>
            <a:r>
              <a:rPr lang="en-US" sz="2000" dirty="0"/>
              <a:t> </a:t>
            </a:r>
            <a:r>
              <a:rPr lang="en-US" sz="2000" dirty="0" err="1"/>
              <a:t>seputar</a:t>
            </a:r>
            <a:r>
              <a:rPr lang="en-US" sz="2000" dirty="0"/>
              <a:t> </a:t>
            </a:r>
            <a:r>
              <a:rPr lang="en-US" sz="2000" dirty="0" err="1"/>
              <a:t>penalaran</a:t>
            </a:r>
            <a:r>
              <a:rPr lang="en-US" sz="2000" dirty="0"/>
              <a:t> </a:t>
            </a:r>
            <a:r>
              <a:rPr lang="en-US" sz="2000" dirty="0" err="1"/>
              <a:t>dan</a:t>
            </a:r>
            <a:r>
              <a:rPr lang="en-US" sz="2000" dirty="0"/>
              <a:t> </a:t>
            </a:r>
            <a:r>
              <a:rPr lang="en-US" sz="2000" dirty="0" err="1"/>
              <a:t>pengambilan</a:t>
            </a:r>
            <a:r>
              <a:rPr lang="en-US" sz="2000" dirty="0"/>
              <a:t> </a:t>
            </a:r>
            <a:r>
              <a:rPr lang="en-US" sz="2000" dirty="0" err="1"/>
              <a:t>keputusan</a:t>
            </a:r>
            <a:r>
              <a:rPr lang="en-US" sz="2000" dirty="0"/>
              <a:t> </a:t>
            </a:r>
            <a:r>
              <a:rPr lang="en-US" sz="2000" dirty="0" err="1"/>
              <a:t>sebagai</a:t>
            </a:r>
            <a:r>
              <a:rPr lang="en-US" sz="2000" dirty="0"/>
              <a:t> proses </a:t>
            </a:r>
            <a:r>
              <a:rPr lang="en-US" sz="2000" dirty="0" err="1"/>
              <a:t>kognitif</a:t>
            </a:r>
            <a:r>
              <a:rPr lang="en-US" sz="2000" dirty="0"/>
              <a:t> yang </a:t>
            </a:r>
            <a:r>
              <a:rPr lang="en-US" sz="2000" dirty="0" err="1"/>
              <a:t>kompleks</a:t>
            </a:r>
            <a:r>
              <a:rPr lang="en-US" sz="2000" dirty="0"/>
              <a:t> </a:t>
            </a:r>
            <a:r>
              <a:rPr lang="en-US" sz="2000" dirty="0" err="1"/>
              <a:t>dan</a:t>
            </a:r>
            <a:r>
              <a:rPr lang="en-US" sz="2000" dirty="0"/>
              <a:t> </a:t>
            </a:r>
            <a:r>
              <a:rPr lang="en-US" sz="2000" dirty="0" err="1"/>
              <a:t>keterkaitan</a:t>
            </a:r>
            <a:r>
              <a:rPr lang="en-US" sz="2000" dirty="0"/>
              <a:t> </a:t>
            </a:r>
            <a:r>
              <a:rPr lang="en-US" sz="2000" dirty="0" err="1"/>
              <a:t>keduanya</a:t>
            </a:r>
            <a:endParaRPr lang="id-ID" sz="2000" dirty="0"/>
          </a:p>
          <a:p>
            <a:pPr marL="457200" indent="-457200">
              <a:lnSpc>
                <a:spcPct val="100000"/>
              </a:lnSpc>
              <a:spcBef>
                <a:spcPts val="0"/>
              </a:spcBef>
              <a:buFont typeface="+mj-lt"/>
              <a:buAutoNum type="arabicPeriod"/>
            </a:pPr>
            <a:r>
              <a:rPr lang="en-US" sz="2000" dirty="0" err="1"/>
              <a:t>Perkembangan</a:t>
            </a:r>
            <a:r>
              <a:rPr lang="en-US" sz="2000" dirty="0"/>
              <a:t> </a:t>
            </a:r>
            <a:r>
              <a:rPr lang="en-US" sz="2000" dirty="0" err="1"/>
              <a:t>kognisi</a:t>
            </a:r>
            <a:endParaRPr lang="id-ID" sz="2000" dirty="0"/>
          </a:p>
        </p:txBody>
      </p:sp>
      <p:pic>
        <p:nvPicPr>
          <p:cNvPr id="2050" name="Picture 2" descr="8 Pengertian Psikologi Kognitif, Sejarah, Konsep Dasar dan Teori Belajar  Kognitif Lengk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118" y="183513"/>
            <a:ext cx="1873881" cy="19500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551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smtClean="0"/>
              <a:t>Definisi</a:t>
            </a:r>
            <a:endParaRPr dirty="0"/>
          </a:p>
        </p:txBody>
      </p:sp>
      <p:sp>
        <p:nvSpPr>
          <p:cNvPr id="3" name="Content Placeholder 2"/>
          <p:cNvSpPr>
            <a:spLocks noGrp="1"/>
          </p:cNvSpPr>
          <p:nvPr>
            <p:ph idx="1"/>
          </p:nvPr>
        </p:nvSpPr>
        <p:spPr>
          <a:xfrm>
            <a:off x="533400" y="2336872"/>
            <a:ext cx="6659881" cy="4368727"/>
          </a:xfrm>
        </p:spPr>
        <p:txBody>
          <a:bodyPr>
            <a:normAutofit/>
          </a:bodyPr>
          <a:lstStyle/>
          <a:p>
            <a:r>
              <a:rPr lang="id-ID" dirty="0" smtClean="0"/>
              <a:t>Neil </a:t>
            </a:r>
            <a:r>
              <a:rPr lang="id-ID" dirty="0"/>
              <a:t>A. Steling (1987) : kognitif merujuk pada merasa (</a:t>
            </a:r>
            <a:r>
              <a:rPr lang="id-ID" i="1" dirty="0"/>
              <a:t>perceiving</a:t>
            </a:r>
            <a:r>
              <a:rPr lang="id-ID" dirty="0"/>
              <a:t>) dan mengetahui (</a:t>
            </a:r>
            <a:r>
              <a:rPr lang="id-ID" i="1" dirty="0"/>
              <a:t>knowing</a:t>
            </a:r>
            <a:r>
              <a:rPr lang="id-ID" dirty="0"/>
              <a:t>).</a:t>
            </a:r>
          </a:p>
          <a:p>
            <a:endParaRPr lang="en-US" dirty="0" smtClean="0"/>
          </a:p>
          <a:p>
            <a:r>
              <a:rPr dirty="0" smtClean="0"/>
              <a:t>Ulric </a:t>
            </a:r>
            <a:r>
              <a:rPr dirty="0" err="1"/>
              <a:t>Neisser</a:t>
            </a:r>
            <a:r>
              <a:rPr dirty="0"/>
              <a:t> (1967): </a:t>
            </a:r>
            <a:r>
              <a:rPr dirty="0" err="1"/>
              <a:t>Studi</a:t>
            </a:r>
            <a:r>
              <a:rPr dirty="0"/>
              <a:t> </a:t>
            </a:r>
            <a:r>
              <a:rPr dirty="0" err="1"/>
              <a:t>tentang</a:t>
            </a:r>
            <a:r>
              <a:rPr dirty="0"/>
              <a:t> proses yang </a:t>
            </a:r>
            <a:r>
              <a:rPr dirty="0" err="1"/>
              <a:t>mentransformasikan</a:t>
            </a:r>
            <a:r>
              <a:rPr dirty="0"/>
              <a:t>, </a:t>
            </a:r>
            <a:r>
              <a:rPr dirty="0" err="1"/>
              <a:t>mengurangi</a:t>
            </a:r>
            <a:r>
              <a:rPr dirty="0"/>
              <a:t>, </a:t>
            </a:r>
            <a:r>
              <a:rPr dirty="0" err="1"/>
              <a:t>menyimpan</a:t>
            </a:r>
            <a:r>
              <a:rPr dirty="0"/>
              <a:t>, </a:t>
            </a:r>
            <a:r>
              <a:rPr dirty="0" err="1"/>
              <a:t>mengambil</a:t>
            </a:r>
            <a:r>
              <a:rPr dirty="0"/>
              <a:t> </a:t>
            </a:r>
            <a:r>
              <a:rPr dirty="0" err="1"/>
              <a:t>kembali</a:t>
            </a:r>
            <a:r>
              <a:rPr dirty="0"/>
              <a:t>, </a:t>
            </a:r>
            <a:r>
              <a:rPr dirty="0" err="1"/>
              <a:t>dan</a:t>
            </a:r>
            <a:r>
              <a:rPr dirty="0"/>
              <a:t> </a:t>
            </a:r>
            <a:r>
              <a:rPr dirty="0" err="1"/>
              <a:t>menggunakan</a:t>
            </a:r>
            <a:r>
              <a:rPr dirty="0"/>
              <a:t> </a:t>
            </a:r>
            <a:r>
              <a:rPr dirty="0" err="1" smtClean="0"/>
              <a:t>informasi</a:t>
            </a:r>
            <a:r>
              <a:rPr lang="en-US" dirty="0" smtClean="0"/>
              <a:t> (</a:t>
            </a:r>
            <a:r>
              <a:rPr lang="en-US" dirty="0" err="1" smtClean="0"/>
              <a:t>pengetahuan</a:t>
            </a:r>
            <a:r>
              <a:rPr lang="en-US" dirty="0" smtClean="0"/>
              <a:t>)</a:t>
            </a:r>
            <a:r>
              <a:rPr dirty="0" smtClean="0"/>
              <a:t>.</a:t>
            </a:r>
            <a:endParaRPr lang="en-US" dirty="0" smtClean="0"/>
          </a:p>
          <a:p>
            <a:endParaRPr dirty="0"/>
          </a:p>
          <a:p>
            <a:endParaRP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8696" y="3257550"/>
            <a:ext cx="1639887"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1583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err="1" smtClean="0"/>
              <a:t>Definisi</a:t>
            </a:r>
            <a:endParaRPr dirty="0"/>
          </a:p>
        </p:txBody>
      </p:sp>
      <p:sp>
        <p:nvSpPr>
          <p:cNvPr id="3" name="Content Placeholder 2"/>
          <p:cNvSpPr>
            <a:spLocks noGrp="1"/>
          </p:cNvSpPr>
          <p:nvPr>
            <p:ph idx="1"/>
          </p:nvPr>
        </p:nvSpPr>
        <p:spPr/>
        <p:txBody>
          <a:bodyPr>
            <a:normAutofit lnSpcReduction="10000"/>
          </a:bodyPr>
          <a:lstStyle/>
          <a:p>
            <a:endParaRPr dirty="0"/>
          </a:p>
          <a:p>
            <a:r>
              <a:rPr dirty="0" smtClean="0"/>
              <a:t>Margaret </a:t>
            </a:r>
            <a:r>
              <a:rPr dirty="0"/>
              <a:t>W. Matlin (2009): </a:t>
            </a:r>
            <a:r>
              <a:rPr dirty="0" err="1"/>
              <a:t>Studi</a:t>
            </a:r>
            <a:r>
              <a:rPr dirty="0"/>
              <a:t> </a:t>
            </a:r>
            <a:r>
              <a:rPr dirty="0" err="1"/>
              <a:t>ilmiah</a:t>
            </a:r>
            <a:r>
              <a:rPr dirty="0"/>
              <a:t> </a:t>
            </a:r>
            <a:r>
              <a:rPr dirty="0" err="1"/>
              <a:t>tentang</a:t>
            </a:r>
            <a:r>
              <a:rPr dirty="0"/>
              <a:t> </a:t>
            </a:r>
            <a:r>
              <a:rPr dirty="0" err="1"/>
              <a:t>cara</a:t>
            </a:r>
            <a:r>
              <a:rPr dirty="0"/>
              <a:t> </a:t>
            </a:r>
            <a:r>
              <a:rPr dirty="0" err="1"/>
              <a:t>manusia</a:t>
            </a:r>
            <a:r>
              <a:rPr dirty="0"/>
              <a:t> </a:t>
            </a:r>
            <a:r>
              <a:rPr dirty="0" err="1"/>
              <a:t>berpikir</a:t>
            </a:r>
            <a:r>
              <a:rPr dirty="0"/>
              <a:t>, </a:t>
            </a:r>
            <a:r>
              <a:rPr dirty="0" err="1"/>
              <a:t>termasuk</a:t>
            </a:r>
            <a:r>
              <a:rPr dirty="0"/>
              <a:t> </a:t>
            </a:r>
            <a:r>
              <a:rPr dirty="0" err="1"/>
              <a:t>persepsi</a:t>
            </a:r>
            <a:r>
              <a:rPr dirty="0"/>
              <a:t>, </a:t>
            </a:r>
            <a:r>
              <a:rPr dirty="0" err="1"/>
              <a:t>belajar</a:t>
            </a:r>
            <a:r>
              <a:rPr dirty="0"/>
              <a:t>, </a:t>
            </a:r>
            <a:r>
              <a:rPr dirty="0" err="1"/>
              <a:t>mengingat</a:t>
            </a:r>
            <a:r>
              <a:rPr dirty="0"/>
              <a:t>, </a:t>
            </a:r>
            <a:r>
              <a:rPr dirty="0" err="1"/>
              <a:t>dan</a:t>
            </a:r>
            <a:r>
              <a:rPr dirty="0"/>
              <a:t> </a:t>
            </a:r>
            <a:r>
              <a:rPr dirty="0" err="1"/>
              <a:t>mengambil</a:t>
            </a:r>
            <a:r>
              <a:rPr dirty="0"/>
              <a:t> </a:t>
            </a:r>
            <a:r>
              <a:rPr dirty="0" err="1"/>
              <a:t>keputusan</a:t>
            </a:r>
            <a:r>
              <a:rPr dirty="0" smtClean="0"/>
              <a:t>.</a:t>
            </a:r>
            <a:endParaRPr lang="en-US" dirty="0" smtClean="0"/>
          </a:p>
          <a:p>
            <a:endParaRPr lang="en-US" dirty="0" smtClean="0"/>
          </a:p>
          <a:p>
            <a:pPr lvl="0"/>
            <a:r>
              <a:rPr lang="en-US" dirty="0"/>
              <a:t>Eysenck &amp; Keane (2010): </a:t>
            </a:r>
            <a:r>
              <a:rPr lang="en-US" dirty="0" err="1"/>
              <a:t>Cabang</a:t>
            </a:r>
            <a:r>
              <a:rPr lang="en-US" dirty="0"/>
              <a:t> </a:t>
            </a:r>
            <a:r>
              <a:rPr lang="en-US" dirty="0" err="1"/>
              <a:t>psikologi</a:t>
            </a:r>
            <a:r>
              <a:rPr lang="en-US" dirty="0"/>
              <a:t> yang </a:t>
            </a:r>
            <a:r>
              <a:rPr lang="en-US" dirty="0" err="1"/>
              <a:t>menekankan</a:t>
            </a:r>
            <a:r>
              <a:rPr lang="en-US" dirty="0"/>
              <a:t> </a:t>
            </a:r>
            <a:r>
              <a:rPr lang="en-US" dirty="0" err="1"/>
              <a:t>pemahaman</a:t>
            </a:r>
            <a:r>
              <a:rPr lang="en-US" dirty="0"/>
              <a:t> proses internal yang </a:t>
            </a:r>
            <a:r>
              <a:rPr lang="en-US" dirty="0" err="1"/>
              <a:t>mendasari</a:t>
            </a:r>
            <a:r>
              <a:rPr lang="en-US" dirty="0"/>
              <a:t> </a:t>
            </a:r>
            <a:r>
              <a:rPr lang="en-US" dirty="0" err="1"/>
              <a:t>representasi</a:t>
            </a:r>
            <a:r>
              <a:rPr lang="en-US" dirty="0"/>
              <a:t> </a:t>
            </a:r>
            <a:r>
              <a:rPr lang="en-US" dirty="0" err="1"/>
              <a:t>dan</a:t>
            </a:r>
            <a:r>
              <a:rPr lang="en-US" dirty="0"/>
              <a:t> </a:t>
            </a:r>
            <a:r>
              <a:rPr lang="en-US" dirty="0" err="1"/>
              <a:t>penggunaan</a:t>
            </a:r>
            <a:r>
              <a:rPr lang="en-US" dirty="0"/>
              <a:t> </a:t>
            </a:r>
            <a:r>
              <a:rPr lang="en-US" dirty="0" err="1"/>
              <a:t>informasi</a:t>
            </a:r>
            <a:r>
              <a:rPr lang="en-US" dirty="0"/>
              <a:t>.</a:t>
            </a:r>
          </a:p>
          <a:p>
            <a:endParaRP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3287" y="2438400"/>
            <a:ext cx="1890713" cy="183515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0026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err="1" smtClean="0"/>
              <a:t>Definisi</a:t>
            </a:r>
            <a:endParaRPr dirty="0"/>
          </a:p>
        </p:txBody>
      </p:sp>
      <p:sp>
        <p:nvSpPr>
          <p:cNvPr id="3" name="Content Placeholder 2"/>
          <p:cNvSpPr>
            <a:spLocks noGrp="1"/>
          </p:cNvSpPr>
          <p:nvPr>
            <p:ph idx="1"/>
          </p:nvPr>
        </p:nvSpPr>
        <p:spPr/>
        <p:txBody>
          <a:bodyPr>
            <a:normAutofit/>
          </a:bodyPr>
          <a:lstStyle/>
          <a:p>
            <a:r>
              <a:rPr dirty="0" smtClean="0"/>
              <a:t>John </a:t>
            </a:r>
            <a:r>
              <a:rPr dirty="0"/>
              <a:t>R. Anderson (2010): Usaha </a:t>
            </a:r>
            <a:r>
              <a:rPr dirty="0" err="1"/>
              <a:t>ilmiah</a:t>
            </a:r>
            <a:r>
              <a:rPr dirty="0"/>
              <a:t> </a:t>
            </a:r>
            <a:r>
              <a:rPr dirty="0" err="1"/>
              <a:t>menjelaskan</a:t>
            </a:r>
            <a:r>
              <a:rPr dirty="0"/>
              <a:t> </a:t>
            </a:r>
            <a:r>
              <a:rPr dirty="0" err="1"/>
              <a:t>mekanisme</a:t>
            </a:r>
            <a:r>
              <a:rPr dirty="0"/>
              <a:t> internal yang </a:t>
            </a:r>
            <a:r>
              <a:rPr dirty="0" err="1"/>
              <a:t>melandasi</a:t>
            </a:r>
            <a:r>
              <a:rPr dirty="0"/>
              <a:t> </a:t>
            </a:r>
            <a:r>
              <a:rPr dirty="0" err="1"/>
              <a:t>pemahaman</a:t>
            </a:r>
            <a:r>
              <a:rPr dirty="0"/>
              <a:t>, </a:t>
            </a:r>
            <a:r>
              <a:rPr dirty="0" err="1"/>
              <a:t>pembelajaran</a:t>
            </a:r>
            <a:r>
              <a:rPr dirty="0"/>
              <a:t>, </a:t>
            </a:r>
            <a:r>
              <a:rPr dirty="0" err="1"/>
              <a:t>memori</a:t>
            </a:r>
            <a:r>
              <a:rPr dirty="0"/>
              <a:t>, </a:t>
            </a:r>
            <a:r>
              <a:rPr dirty="0" err="1"/>
              <a:t>dan</a:t>
            </a:r>
            <a:r>
              <a:rPr dirty="0"/>
              <a:t> </a:t>
            </a:r>
            <a:r>
              <a:rPr dirty="0" err="1"/>
              <a:t>penggunaan</a:t>
            </a:r>
            <a:r>
              <a:rPr dirty="0"/>
              <a:t> </a:t>
            </a:r>
            <a:r>
              <a:rPr dirty="0" err="1"/>
              <a:t>pengetahuan</a:t>
            </a:r>
            <a:r>
              <a:rPr dirty="0"/>
              <a:t>.</a:t>
            </a:r>
          </a:p>
          <a:p>
            <a:endParaRPr dirty="0"/>
          </a:p>
          <a:p>
            <a:r>
              <a:rPr dirty="0" smtClean="0"/>
              <a:t>Sternberg </a:t>
            </a:r>
            <a:r>
              <a:rPr dirty="0"/>
              <a:t>&amp; Sternberg (2012): </a:t>
            </a:r>
            <a:r>
              <a:rPr dirty="0" err="1"/>
              <a:t>Studi</a:t>
            </a:r>
            <a:r>
              <a:rPr dirty="0"/>
              <a:t> </a:t>
            </a:r>
            <a:r>
              <a:rPr dirty="0" err="1"/>
              <a:t>ilmiah</a:t>
            </a:r>
            <a:r>
              <a:rPr dirty="0"/>
              <a:t> </a:t>
            </a:r>
            <a:r>
              <a:rPr dirty="0" err="1"/>
              <a:t>tentang</a:t>
            </a:r>
            <a:r>
              <a:rPr dirty="0"/>
              <a:t> </a:t>
            </a:r>
            <a:r>
              <a:rPr dirty="0" err="1"/>
              <a:t>bagaimana</a:t>
            </a:r>
            <a:r>
              <a:rPr dirty="0"/>
              <a:t> orang </a:t>
            </a:r>
            <a:r>
              <a:rPr dirty="0" err="1"/>
              <a:t>memperoleh</a:t>
            </a:r>
            <a:r>
              <a:rPr dirty="0"/>
              <a:t>, </a:t>
            </a:r>
            <a:r>
              <a:rPr dirty="0" err="1"/>
              <a:t>menyimpan</a:t>
            </a:r>
            <a:r>
              <a:rPr dirty="0"/>
              <a:t>, </a:t>
            </a:r>
            <a:r>
              <a:rPr dirty="0" err="1"/>
              <a:t>mentransformasi</a:t>
            </a:r>
            <a:r>
              <a:rPr dirty="0"/>
              <a:t>, </a:t>
            </a:r>
            <a:r>
              <a:rPr dirty="0" err="1"/>
              <a:t>dan</a:t>
            </a:r>
            <a:r>
              <a:rPr dirty="0"/>
              <a:t> </a:t>
            </a:r>
            <a:r>
              <a:rPr dirty="0" err="1"/>
              <a:t>menggunakan</a:t>
            </a:r>
            <a:r>
              <a:rPr dirty="0"/>
              <a:t> </a:t>
            </a:r>
            <a:r>
              <a:rPr dirty="0" err="1"/>
              <a:t>pengetahuan</a:t>
            </a:r>
            <a:r>
              <a:rPr dirty="0"/>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286000"/>
            <a:ext cx="1524000" cy="19050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7459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Pandangan</a:t>
            </a:r>
            <a:r>
              <a:rPr lang="en-US" dirty="0" smtClean="0"/>
              <a:t> </a:t>
            </a:r>
            <a:r>
              <a:rPr lang="en-US" dirty="0" err="1" smtClean="0"/>
              <a:t>Solso</a:t>
            </a:r>
            <a:endParaRPr dirty="0"/>
          </a:p>
        </p:txBody>
      </p:sp>
      <p:sp>
        <p:nvSpPr>
          <p:cNvPr id="3" name="Content Placeholder 2"/>
          <p:cNvSpPr>
            <a:spLocks noGrp="1"/>
          </p:cNvSpPr>
          <p:nvPr>
            <p:ph idx="1"/>
          </p:nvPr>
        </p:nvSpPr>
        <p:spPr>
          <a:xfrm>
            <a:off x="533400" y="2336872"/>
            <a:ext cx="8305800" cy="3759127"/>
          </a:xfrm>
        </p:spPr>
        <p:txBody>
          <a:bodyPr>
            <a:normAutofit fontScale="85000" lnSpcReduction="10000"/>
          </a:bodyPr>
          <a:lstStyle/>
          <a:p>
            <a:pPr marL="0" lvl="0" indent="0">
              <a:lnSpc>
                <a:spcPct val="100000"/>
              </a:lnSpc>
              <a:spcBef>
                <a:spcPts val="0"/>
              </a:spcBef>
              <a:buNone/>
            </a:pPr>
            <a:r>
              <a:rPr lang="en-US" sz="2800" dirty="0" err="1" smtClean="0"/>
              <a:t>Psikologi</a:t>
            </a:r>
            <a:r>
              <a:rPr lang="en-US" sz="2800" dirty="0" smtClean="0"/>
              <a:t> </a:t>
            </a:r>
            <a:r>
              <a:rPr lang="en-US" sz="2800" dirty="0" err="1" smtClean="0"/>
              <a:t>kognitif</a:t>
            </a:r>
            <a:r>
              <a:rPr lang="en-US" sz="2800" dirty="0" smtClean="0"/>
              <a:t> </a:t>
            </a:r>
            <a:r>
              <a:rPr lang="en-US" sz="2800" dirty="0" err="1" smtClean="0"/>
              <a:t>adalah</a:t>
            </a:r>
            <a:r>
              <a:rPr lang="en-US" sz="2800" dirty="0" smtClean="0"/>
              <a:t> </a:t>
            </a:r>
            <a:r>
              <a:rPr lang="en-US" sz="2800" dirty="0" err="1" smtClean="0"/>
              <a:t>ilmu</a:t>
            </a:r>
            <a:r>
              <a:rPr lang="en-US" sz="2800" dirty="0" smtClean="0"/>
              <a:t> </a:t>
            </a:r>
            <a:r>
              <a:rPr lang="en-US" sz="2800" dirty="0" err="1" smtClean="0"/>
              <a:t>mengenai</a:t>
            </a:r>
            <a:r>
              <a:rPr lang="en-US" sz="2800" dirty="0" smtClean="0"/>
              <a:t> </a:t>
            </a:r>
            <a:r>
              <a:rPr lang="en-US" sz="2800" dirty="0" err="1" smtClean="0"/>
              <a:t>pemrosesan</a:t>
            </a:r>
            <a:r>
              <a:rPr lang="en-US" sz="2800" dirty="0" smtClean="0"/>
              <a:t> </a:t>
            </a:r>
            <a:r>
              <a:rPr lang="en-US" sz="2800" dirty="0" err="1" smtClean="0"/>
              <a:t>informasi</a:t>
            </a:r>
            <a:r>
              <a:rPr lang="en-US" sz="2800" dirty="0" smtClean="0"/>
              <a:t>, </a:t>
            </a:r>
            <a:r>
              <a:rPr lang="en-US" sz="2800" dirty="0" err="1" smtClean="0"/>
              <a:t>dengan</a:t>
            </a:r>
            <a:r>
              <a:rPr lang="en-US" sz="2800" dirty="0" smtClean="0"/>
              <a:t> </a:t>
            </a:r>
            <a:r>
              <a:rPr lang="en-US" sz="2800" dirty="0" err="1" smtClean="0"/>
              <a:t>demikian</a:t>
            </a:r>
            <a:r>
              <a:rPr lang="en-US" sz="2800" dirty="0" smtClean="0"/>
              <a:t> </a:t>
            </a:r>
            <a:r>
              <a:rPr lang="en-US" sz="2800" dirty="0" err="1" smtClean="0"/>
              <a:t>sebenarnya</a:t>
            </a:r>
            <a:r>
              <a:rPr lang="en-US" sz="2800" dirty="0" smtClean="0"/>
              <a:t> </a:t>
            </a:r>
            <a:r>
              <a:rPr lang="en-US" sz="2800" dirty="0">
                <a:solidFill>
                  <a:prstClr val="white"/>
                </a:solidFill>
              </a:rPr>
              <a:t>p</a:t>
            </a:r>
            <a:r>
              <a:rPr lang="id-ID" sz="2800" dirty="0" smtClean="0">
                <a:solidFill>
                  <a:prstClr val="white"/>
                </a:solidFill>
              </a:rPr>
              <a:t>engertian </a:t>
            </a:r>
            <a:r>
              <a:rPr lang="id-ID" sz="2800" dirty="0">
                <a:solidFill>
                  <a:prstClr val="white"/>
                </a:solidFill>
              </a:rPr>
              <a:t>dari Neisser dianggap lengkap dan representatif, sebab telah secara rinci menguraikan proses-proses dan tugas-tugas serta urutan tugas yang berlangsung dalam kognisi</a:t>
            </a:r>
            <a:r>
              <a:rPr lang="id-ID" sz="2800" dirty="0" smtClean="0">
                <a:solidFill>
                  <a:prstClr val="white"/>
                </a:solidFill>
              </a:rPr>
              <a:t>.</a:t>
            </a:r>
            <a:endParaRPr lang="en-US" sz="2800" dirty="0" smtClean="0">
              <a:solidFill>
                <a:prstClr val="white"/>
              </a:solidFill>
            </a:endParaRPr>
          </a:p>
          <a:p>
            <a:pPr marL="0" lvl="0" indent="0">
              <a:lnSpc>
                <a:spcPct val="100000"/>
              </a:lnSpc>
              <a:spcBef>
                <a:spcPts val="0"/>
              </a:spcBef>
              <a:buNone/>
            </a:pPr>
            <a:endParaRPr lang="en-US" sz="2800" dirty="0" smtClean="0">
              <a:solidFill>
                <a:prstClr val="white"/>
              </a:solidFill>
            </a:endParaRPr>
          </a:p>
          <a:p>
            <a:pPr marL="0" lvl="0" indent="0">
              <a:lnSpc>
                <a:spcPct val="100000"/>
              </a:lnSpc>
              <a:spcBef>
                <a:spcPts val="0"/>
              </a:spcBef>
              <a:buNone/>
            </a:pPr>
            <a:r>
              <a:rPr lang="id-ID" sz="2800" dirty="0">
                <a:solidFill>
                  <a:prstClr val="white"/>
                </a:solidFill>
              </a:rPr>
              <a:t>Dengan kata lain psikologi kognitif </a:t>
            </a:r>
            <a:r>
              <a:rPr lang="en-US" sz="2800" dirty="0" err="1">
                <a:solidFill>
                  <a:prstClr val="white"/>
                </a:solidFill>
              </a:rPr>
              <a:t>melibatkan</a:t>
            </a:r>
            <a:r>
              <a:rPr lang="en-US" sz="2800" dirty="0">
                <a:solidFill>
                  <a:prstClr val="white"/>
                </a:solidFill>
              </a:rPr>
              <a:t> </a:t>
            </a:r>
            <a:r>
              <a:rPr lang="en-US" sz="2800" dirty="0" err="1">
                <a:solidFill>
                  <a:prstClr val="white"/>
                </a:solidFill>
              </a:rPr>
              <a:t>hal</a:t>
            </a:r>
            <a:r>
              <a:rPr lang="en-US" sz="2800" dirty="0">
                <a:solidFill>
                  <a:prstClr val="white"/>
                </a:solidFill>
              </a:rPr>
              <a:t> yang </a:t>
            </a:r>
            <a:r>
              <a:rPr lang="en-US" sz="2800" dirty="0" err="1">
                <a:solidFill>
                  <a:prstClr val="white"/>
                </a:solidFill>
              </a:rPr>
              <a:t>mungkin</a:t>
            </a:r>
            <a:r>
              <a:rPr lang="en-US" sz="2800" dirty="0">
                <a:solidFill>
                  <a:prstClr val="white"/>
                </a:solidFill>
              </a:rPr>
              <a:t> </a:t>
            </a:r>
            <a:r>
              <a:rPr lang="en-US" sz="2800" dirty="0" err="1">
                <a:solidFill>
                  <a:prstClr val="white"/>
                </a:solidFill>
              </a:rPr>
              <a:t>dilakukan</a:t>
            </a:r>
            <a:r>
              <a:rPr lang="en-US" sz="2800" dirty="0">
                <a:solidFill>
                  <a:prstClr val="white"/>
                </a:solidFill>
              </a:rPr>
              <a:t> </a:t>
            </a:r>
            <a:r>
              <a:rPr lang="en-US" sz="2800" dirty="0" err="1">
                <a:solidFill>
                  <a:prstClr val="white"/>
                </a:solidFill>
              </a:rPr>
              <a:t>manusia</a:t>
            </a:r>
            <a:r>
              <a:rPr lang="en-US" sz="2800" dirty="0">
                <a:solidFill>
                  <a:prstClr val="white"/>
                </a:solidFill>
              </a:rPr>
              <a:t>, </a:t>
            </a:r>
            <a:r>
              <a:rPr lang="en-US" sz="2800" dirty="0" err="1">
                <a:solidFill>
                  <a:prstClr val="white"/>
                </a:solidFill>
              </a:rPr>
              <a:t>dan</a:t>
            </a:r>
            <a:r>
              <a:rPr lang="en-US" sz="2800" dirty="0">
                <a:solidFill>
                  <a:prstClr val="white"/>
                </a:solidFill>
              </a:rPr>
              <a:t> </a:t>
            </a:r>
            <a:r>
              <a:rPr lang="en-US" sz="2800" dirty="0" err="1">
                <a:solidFill>
                  <a:prstClr val="white"/>
                </a:solidFill>
              </a:rPr>
              <a:t>seluruh</a:t>
            </a:r>
            <a:r>
              <a:rPr lang="en-US" sz="2800" dirty="0">
                <a:solidFill>
                  <a:prstClr val="white"/>
                </a:solidFill>
              </a:rPr>
              <a:t> </a:t>
            </a:r>
            <a:r>
              <a:rPr lang="en-US" sz="2800" dirty="0" err="1">
                <a:solidFill>
                  <a:prstClr val="white"/>
                </a:solidFill>
              </a:rPr>
              <a:t>fenomena</a:t>
            </a:r>
            <a:r>
              <a:rPr lang="en-US" sz="2800" dirty="0">
                <a:solidFill>
                  <a:prstClr val="white"/>
                </a:solidFill>
              </a:rPr>
              <a:t> </a:t>
            </a:r>
            <a:r>
              <a:rPr lang="en-US" sz="2800" dirty="0" err="1">
                <a:solidFill>
                  <a:prstClr val="white"/>
                </a:solidFill>
              </a:rPr>
              <a:t>psikologis</a:t>
            </a:r>
            <a:r>
              <a:rPr lang="en-US" sz="2800" dirty="0">
                <a:solidFill>
                  <a:prstClr val="white"/>
                </a:solidFill>
              </a:rPr>
              <a:t> </a:t>
            </a:r>
            <a:r>
              <a:rPr lang="en-US" sz="2800" dirty="0" err="1">
                <a:solidFill>
                  <a:prstClr val="white"/>
                </a:solidFill>
              </a:rPr>
              <a:t>adalah</a:t>
            </a:r>
            <a:r>
              <a:rPr lang="en-US" sz="2800" dirty="0">
                <a:solidFill>
                  <a:prstClr val="white"/>
                </a:solidFill>
              </a:rPr>
              <a:t> </a:t>
            </a:r>
            <a:r>
              <a:rPr lang="en-US" sz="2800" dirty="0" err="1">
                <a:solidFill>
                  <a:prstClr val="white"/>
                </a:solidFill>
              </a:rPr>
              <a:t>fenomena</a:t>
            </a:r>
            <a:r>
              <a:rPr lang="en-US" sz="2800" dirty="0">
                <a:solidFill>
                  <a:prstClr val="white"/>
                </a:solidFill>
              </a:rPr>
              <a:t> </a:t>
            </a:r>
            <a:r>
              <a:rPr lang="en-US" sz="2800" dirty="0" err="1">
                <a:solidFill>
                  <a:prstClr val="white"/>
                </a:solidFill>
              </a:rPr>
              <a:t>kognitif</a:t>
            </a:r>
            <a:r>
              <a:rPr lang="en-US" sz="2800" dirty="0">
                <a:solidFill>
                  <a:prstClr val="white"/>
                </a:solidFill>
              </a:rPr>
              <a:t>. </a:t>
            </a:r>
          </a:p>
          <a:p>
            <a:pPr marL="0" lvl="0" indent="0">
              <a:lnSpc>
                <a:spcPct val="100000"/>
              </a:lnSpc>
              <a:spcBef>
                <a:spcPts val="0"/>
              </a:spcBef>
              <a:buNone/>
            </a:pPr>
            <a:endParaRPr lang="id-ID" sz="2800" dirty="0">
              <a:solidFill>
                <a:prstClr val="white"/>
              </a:solidFill>
            </a:endParaRPr>
          </a:p>
          <a:p>
            <a:r>
              <a:rPr lang="en-US" dirty="0" smtClean="0"/>
              <a:t> </a:t>
            </a:r>
            <a:endParaRP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381000"/>
            <a:ext cx="2998787"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6254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457200" y="1706601"/>
            <a:ext cx="8229600" cy="39623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buFont typeface="Arial" panose="020B0604020202020204" pitchFamily="34" charset="0"/>
              <a:buNone/>
            </a:pPr>
            <a:r>
              <a:rPr lang="id-ID" sz="2800" dirty="0" smtClean="0"/>
              <a:t>	</a:t>
            </a:r>
            <a:r>
              <a:rPr lang="en-US" sz="2800" dirty="0" smtClean="0"/>
              <a:t>  	</a:t>
            </a:r>
            <a:r>
              <a:rPr lang="en-US" sz="2800" dirty="0" err="1" smtClean="0"/>
              <a:t>Psikologi</a:t>
            </a:r>
            <a:r>
              <a:rPr lang="en-US" sz="2800" dirty="0" smtClean="0"/>
              <a:t> </a:t>
            </a:r>
            <a:r>
              <a:rPr lang="en-US" sz="2800" dirty="0" err="1" smtClean="0"/>
              <a:t>kognitif</a:t>
            </a:r>
            <a:r>
              <a:rPr lang="en-US" sz="2800" dirty="0" smtClean="0"/>
              <a:t> </a:t>
            </a:r>
            <a:r>
              <a:rPr lang="en-US" sz="2800" dirty="0" err="1" smtClean="0"/>
              <a:t>mencakup</a:t>
            </a:r>
            <a:r>
              <a:rPr lang="en-US" sz="2800" dirty="0" smtClean="0"/>
              <a:t> </a:t>
            </a:r>
            <a:r>
              <a:rPr lang="en-US" sz="2800" dirty="0" err="1" smtClean="0"/>
              <a:t>keseluruhan</a:t>
            </a:r>
            <a:r>
              <a:rPr lang="en-US" sz="2800" dirty="0" smtClean="0"/>
              <a:t> proses </a:t>
            </a:r>
            <a:r>
              <a:rPr lang="en-US" sz="2800" dirty="0" err="1" smtClean="0"/>
              <a:t>psikologis</a:t>
            </a:r>
            <a:r>
              <a:rPr lang="en-US" sz="2800" dirty="0" smtClean="0"/>
              <a:t> </a:t>
            </a:r>
            <a:r>
              <a:rPr lang="en-US" sz="2800" dirty="0" err="1" smtClean="0"/>
              <a:t>dari</a:t>
            </a:r>
            <a:r>
              <a:rPr lang="en-US" sz="2800" dirty="0" smtClean="0"/>
              <a:t> </a:t>
            </a:r>
            <a:r>
              <a:rPr lang="en-US" sz="2800" dirty="0" err="1" smtClean="0"/>
              <a:t>sensasi</a:t>
            </a:r>
            <a:r>
              <a:rPr lang="en-US" sz="2800" dirty="0" smtClean="0"/>
              <a:t> </a:t>
            </a:r>
            <a:r>
              <a:rPr lang="en-US" sz="2800" dirty="0" err="1" smtClean="0"/>
              <a:t>ke</a:t>
            </a:r>
            <a:r>
              <a:rPr lang="en-US" sz="2800" dirty="0" smtClean="0"/>
              <a:t> </a:t>
            </a:r>
            <a:r>
              <a:rPr lang="en-US" sz="2800" dirty="0" err="1" smtClean="0"/>
              <a:t>persepsi</a:t>
            </a:r>
            <a:r>
              <a:rPr lang="en-US" sz="2800" dirty="0" smtClean="0"/>
              <a:t>, </a:t>
            </a:r>
            <a:r>
              <a:rPr lang="en-US" sz="2800" dirty="0" err="1" smtClean="0"/>
              <a:t>pengenalan</a:t>
            </a:r>
            <a:r>
              <a:rPr lang="en-US" sz="2800" dirty="0" smtClean="0"/>
              <a:t> </a:t>
            </a:r>
            <a:r>
              <a:rPr lang="en-US" sz="2800" dirty="0" err="1" smtClean="0"/>
              <a:t>pola</a:t>
            </a:r>
            <a:r>
              <a:rPr lang="en-US" sz="2800" dirty="0" smtClean="0"/>
              <a:t>, </a:t>
            </a:r>
            <a:r>
              <a:rPr lang="en-US" sz="2800" dirty="0" err="1" smtClean="0"/>
              <a:t>atensi</a:t>
            </a:r>
            <a:r>
              <a:rPr lang="en-US" sz="2800" dirty="0" smtClean="0"/>
              <a:t>, </a:t>
            </a:r>
            <a:r>
              <a:rPr lang="en-US" sz="2800" dirty="0" err="1" smtClean="0"/>
              <a:t>kesadaran</a:t>
            </a:r>
            <a:r>
              <a:rPr lang="en-US" sz="2800" dirty="0" smtClean="0"/>
              <a:t> </a:t>
            </a:r>
            <a:r>
              <a:rPr lang="en-US" sz="2800" dirty="0" err="1" smtClean="0"/>
              <a:t>belajar</a:t>
            </a:r>
            <a:r>
              <a:rPr lang="en-US" sz="2800" dirty="0" smtClean="0"/>
              <a:t> </a:t>
            </a:r>
            <a:r>
              <a:rPr lang="en-US" sz="2800" dirty="0" err="1" smtClean="0"/>
              <a:t>memori</a:t>
            </a:r>
            <a:r>
              <a:rPr lang="en-US" sz="2800" dirty="0" smtClean="0"/>
              <a:t>, </a:t>
            </a:r>
            <a:r>
              <a:rPr lang="en-US" sz="2800" dirty="0" err="1" smtClean="0"/>
              <a:t>formasi</a:t>
            </a:r>
            <a:r>
              <a:rPr lang="en-US" sz="2800" dirty="0" smtClean="0"/>
              <a:t> </a:t>
            </a:r>
            <a:r>
              <a:rPr lang="en-US" sz="2800" dirty="0" err="1" smtClean="0"/>
              <a:t>konsep</a:t>
            </a:r>
            <a:r>
              <a:rPr lang="en-US" sz="2800" dirty="0" smtClean="0"/>
              <a:t>, </a:t>
            </a:r>
            <a:r>
              <a:rPr lang="en-US" sz="2800" dirty="0" err="1" smtClean="0"/>
              <a:t>berpikir</a:t>
            </a:r>
            <a:r>
              <a:rPr lang="en-US" sz="2800" dirty="0" smtClean="0"/>
              <a:t>, </a:t>
            </a:r>
            <a:r>
              <a:rPr lang="en-US" sz="2800" dirty="0" err="1" smtClean="0"/>
              <a:t>imajinasi</a:t>
            </a:r>
            <a:r>
              <a:rPr lang="en-US" sz="2800" dirty="0" smtClean="0"/>
              <a:t> </a:t>
            </a:r>
            <a:r>
              <a:rPr lang="en-US" sz="2800" dirty="0" err="1" smtClean="0"/>
              <a:t>bahasa</a:t>
            </a:r>
            <a:r>
              <a:rPr lang="en-US" sz="2800" dirty="0" smtClean="0"/>
              <a:t>, </a:t>
            </a:r>
            <a:r>
              <a:rPr lang="en-US" sz="2800" dirty="0" err="1" smtClean="0"/>
              <a:t>kecerdasan</a:t>
            </a:r>
            <a:r>
              <a:rPr lang="en-US" sz="2800" dirty="0" smtClean="0"/>
              <a:t> </a:t>
            </a:r>
            <a:r>
              <a:rPr lang="en-US" sz="2800" dirty="0" err="1" smtClean="0"/>
              <a:t>emosi</a:t>
            </a:r>
            <a:r>
              <a:rPr lang="en-US" sz="2800" dirty="0" smtClean="0"/>
              <a:t> </a:t>
            </a:r>
            <a:r>
              <a:rPr lang="en-US" sz="2800" dirty="0" err="1" smtClean="0"/>
              <a:t>dan</a:t>
            </a:r>
            <a:r>
              <a:rPr lang="en-US" sz="2800" dirty="0" smtClean="0"/>
              <a:t> </a:t>
            </a:r>
            <a:r>
              <a:rPr lang="en-US" sz="2800" dirty="0" err="1" smtClean="0"/>
              <a:t>bagaimana</a:t>
            </a:r>
            <a:r>
              <a:rPr lang="en-US" sz="2800" dirty="0" smtClean="0"/>
              <a:t> </a:t>
            </a:r>
            <a:r>
              <a:rPr lang="en-US" sz="2800" dirty="0" err="1" smtClean="0"/>
              <a:t>keseluruhan</a:t>
            </a:r>
            <a:r>
              <a:rPr lang="en-US" sz="2800" dirty="0" smtClean="0"/>
              <a:t> </a:t>
            </a:r>
            <a:r>
              <a:rPr lang="en-US" sz="2800" dirty="0" err="1" smtClean="0"/>
              <a:t>hal</a:t>
            </a:r>
            <a:r>
              <a:rPr lang="en-US" sz="2800" dirty="0" smtClean="0"/>
              <a:t> </a:t>
            </a:r>
            <a:r>
              <a:rPr lang="en-US" sz="2800" dirty="0" err="1" smtClean="0"/>
              <a:t>tersebut</a:t>
            </a:r>
            <a:r>
              <a:rPr lang="en-US" sz="2800" dirty="0" smtClean="0"/>
              <a:t> </a:t>
            </a:r>
            <a:r>
              <a:rPr lang="en-US" sz="2800" dirty="0" err="1" smtClean="0"/>
              <a:t>berubah</a:t>
            </a:r>
            <a:r>
              <a:rPr lang="en-US" sz="2800" dirty="0" smtClean="0"/>
              <a:t> </a:t>
            </a:r>
            <a:r>
              <a:rPr lang="en-US" sz="2800" dirty="0" err="1" smtClean="0"/>
              <a:t>sepanjang</a:t>
            </a:r>
            <a:r>
              <a:rPr lang="en-US" sz="2800" dirty="0" smtClean="0"/>
              <a:t> </a:t>
            </a:r>
            <a:r>
              <a:rPr lang="en-US" sz="2800" dirty="0" err="1" smtClean="0"/>
              <a:t>hidup</a:t>
            </a:r>
            <a:r>
              <a:rPr lang="en-US" sz="2800" dirty="0" smtClean="0"/>
              <a:t> </a:t>
            </a:r>
            <a:r>
              <a:rPr lang="en-US" sz="2800" dirty="0" err="1" smtClean="0"/>
              <a:t>dan</a:t>
            </a:r>
            <a:r>
              <a:rPr lang="en-US" sz="2800" dirty="0" smtClean="0"/>
              <a:t> </a:t>
            </a:r>
            <a:r>
              <a:rPr lang="en-US" sz="2800" dirty="0" err="1" smtClean="0"/>
              <a:t>bersilang</a:t>
            </a:r>
            <a:r>
              <a:rPr lang="en-US" sz="2800" dirty="0" smtClean="0"/>
              <a:t> </a:t>
            </a:r>
            <a:r>
              <a:rPr lang="en-US" sz="2800" dirty="0" err="1" smtClean="0"/>
              <a:t>dengan</a:t>
            </a:r>
            <a:r>
              <a:rPr lang="en-US" sz="2800" dirty="0" smtClean="0"/>
              <a:t> </a:t>
            </a:r>
            <a:r>
              <a:rPr lang="en-US" sz="2800" dirty="0" err="1" smtClean="0"/>
              <a:t>berbagai</a:t>
            </a:r>
            <a:r>
              <a:rPr lang="en-US" sz="2800" dirty="0" smtClean="0"/>
              <a:t> </a:t>
            </a:r>
            <a:r>
              <a:rPr lang="en-US" sz="2800" dirty="0" err="1" smtClean="0"/>
              <a:t>bidang</a:t>
            </a:r>
            <a:r>
              <a:rPr lang="en-US" sz="2800" dirty="0" smtClean="0"/>
              <a:t> </a:t>
            </a:r>
            <a:r>
              <a:rPr lang="en-US" sz="2800" dirty="0" err="1" smtClean="0"/>
              <a:t>perilaku</a:t>
            </a:r>
            <a:endParaRPr lang="en-US" sz="2800" dirty="0"/>
          </a:p>
        </p:txBody>
      </p:sp>
      <p:pic>
        <p:nvPicPr>
          <p:cNvPr id="3" name="Picture 2" descr="Psikologi Kognitif dalam Proses Pembelajaran | Kreasi dan Dakw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0"/>
            <a:ext cx="2514600" cy="16846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425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Area-area penelitian utama dalam psikologi kognitif</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62799474"/>
              </p:ext>
            </p:extLst>
          </p:nvPr>
        </p:nvGraphicFramePr>
        <p:xfrm>
          <a:off x="0" y="2057400"/>
          <a:ext cx="91440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631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SEJARAH</a:t>
            </a:r>
            <a:endParaRPr lang="en-US" dirty="0"/>
          </a:p>
        </p:txBody>
      </p:sp>
      <p:sp>
        <p:nvSpPr>
          <p:cNvPr id="3" name="Text Placeholder 2"/>
          <p:cNvSpPr>
            <a:spLocks noGrp="1"/>
          </p:cNvSpPr>
          <p:nvPr>
            <p:ph type="body" idx="1"/>
          </p:nvPr>
        </p:nvSpPr>
        <p:spPr/>
        <p:txBody>
          <a:bodyPr/>
          <a:lstStyle/>
          <a:p>
            <a:r>
              <a:rPr lang="en-US" dirty="0" smtClean="0"/>
              <a:t>ARISTOTELES</a:t>
            </a:r>
            <a:endParaRPr lang="en-US" dirty="0"/>
          </a:p>
        </p:txBody>
      </p:sp>
      <p:sp>
        <p:nvSpPr>
          <p:cNvPr id="4" name="Content Placeholder 3"/>
          <p:cNvSpPr>
            <a:spLocks noGrp="1"/>
          </p:cNvSpPr>
          <p:nvPr>
            <p:ph sz="half" idx="2"/>
          </p:nvPr>
        </p:nvSpPr>
        <p:spPr/>
        <p:txBody>
          <a:bodyPr/>
          <a:lstStyle/>
          <a:p>
            <a:r>
              <a:rPr lang="en-US" dirty="0" err="1" smtClean="0"/>
              <a:t>Pengetahuan</a:t>
            </a:r>
            <a:r>
              <a:rPr lang="en-US" dirty="0" smtClean="0"/>
              <a:t> </a:t>
            </a:r>
            <a:r>
              <a:rPr lang="en-US" dirty="0" err="1" smtClean="0"/>
              <a:t>ada</a:t>
            </a:r>
            <a:r>
              <a:rPr lang="en-US" dirty="0" smtClean="0"/>
              <a:t> di </a:t>
            </a:r>
            <a:r>
              <a:rPr lang="en-US" dirty="0" err="1" smtClean="0"/>
              <a:t>jantung</a:t>
            </a:r>
            <a:endParaRPr lang="en-US" dirty="0"/>
          </a:p>
        </p:txBody>
      </p:sp>
      <p:sp>
        <p:nvSpPr>
          <p:cNvPr id="5" name="Text Placeholder 4"/>
          <p:cNvSpPr>
            <a:spLocks noGrp="1"/>
          </p:cNvSpPr>
          <p:nvPr>
            <p:ph type="body" sz="quarter" idx="3"/>
          </p:nvPr>
        </p:nvSpPr>
        <p:spPr/>
        <p:txBody>
          <a:bodyPr/>
          <a:lstStyle/>
          <a:p>
            <a:r>
              <a:rPr lang="en-US" dirty="0" smtClean="0"/>
              <a:t>PLATO</a:t>
            </a:r>
            <a:endParaRPr lang="en-US" dirty="0"/>
          </a:p>
        </p:txBody>
      </p:sp>
      <p:sp>
        <p:nvSpPr>
          <p:cNvPr id="6" name="Content Placeholder 5"/>
          <p:cNvSpPr>
            <a:spLocks noGrp="1"/>
          </p:cNvSpPr>
          <p:nvPr>
            <p:ph sz="quarter" idx="4"/>
          </p:nvPr>
        </p:nvSpPr>
        <p:spPr/>
        <p:txBody>
          <a:bodyPr/>
          <a:lstStyle/>
          <a:p>
            <a:r>
              <a:rPr lang="en-US" dirty="0" err="1" smtClean="0"/>
              <a:t>Pengetahuan</a:t>
            </a:r>
            <a:r>
              <a:rPr lang="en-US" dirty="0" smtClean="0"/>
              <a:t> </a:t>
            </a:r>
            <a:r>
              <a:rPr lang="en-US" dirty="0" err="1" smtClean="0"/>
              <a:t>ada</a:t>
            </a:r>
            <a:r>
              <a:rPr lang="en-US" dirty="0" smtClean="0"/>
              <a:t> di </a:t>
            </a:r>
            <a:r>
              <a:rPr lang="en-US" dirty="0" err="1" smtClean="0"/>
              <a:t>otak</a:t>
            </a:r>
            <a:endParaRPr lang="en-US" dirty="0"/>
          </a:p>
        </p:txBody>
      </p:sp>
    </p:spTree>
    <p:extLst>
      <p:ext uri="{BB962C8B-B14F-4D97-AF65-F5344CB8AC3E}">
        <p14:creationId xmlns:p14="http://schemas.microsoft.com/office/powerpoint/2010/main" val="362501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Awal</a:t>
            </a:r>
            <a:r>
              <a:rPr lang="en-US" dirty="0" smtClean="0"/>
              <a:t> </a:t>
            </a:r>
            <a:r>
              <a:rPr lang="en-US" dirty="0" err="1" smtClean="0"/>
              <a:t>sejarah</a:t>
            </a:r>
            <a:endParaRPr lang="en-US" dirty="0"/>
          </a:p>
        </p:txBody>
      </p:sp>
      <p:sp>
        <p:nvSpPr>
          <p:cNvPr id="3" name="Text Placeholder 2"/>
          <p:cNvSpPr>
            <a:spLocks noGrp="1"/>
          </p:cNvSpPr>
          <p:nvPr>
            <p:ph type="body" idx="1"/>
          </p:nvPr>
        </p:nvSpPr>
        <p:spPr/>
        <p:txBody>
          <a:bodyPr/>
          <a:lstStyle/>
          <a:p>
            <a:r>
              <a:rPr lang="en-US" dirty="0" err="1" smtClean="0"/>
              <a:t>Perspektif</a:t>
            </a:r>
            <a:r>
              <a:rPr lang="en-US" dirty="0" smtClean="0"/>
              <a:t> </a:t>
            </a:r>
            <a:r>
              <a:rPr lang="en-US" dirty="0" err="1" smtClean="0"/>
              <a:t>empiris</a:t>
            </a:r>
            <a:endParaRPr lang="en-US" dirty="0"/>
          </a:p>
        </p:txBody>
      </p:sp>
      <p:sp>
        <p:nvSpPr>
          <p:cNvPr id="4" name="Content Placeholder 3"/>
          <p:cNvSpPr>
            <a:spLocks noGrp="1"/>
          </p:cNvSpPr>
          <p:nvPr>
            <p:ph sz="half" idx="2"/>
          </p:nvPr>
        </p:nvSpPr>
        <p:spPr/>
        <p:txBody>
          <a:bodyPr/>
          <a:lstStyle/>
          <a:p>
            <a:r>
              <a:rPr lang="en-US" dirty="0" err="1" smtClean="0"/>
              <a:t>Pengetahuan</a:t>
            </a:r>
            <a:r>
              <a:rPr lang="en-US" dirty="0" smtClean="0"/>
              <a:t> </a:t>
            </a:r>
            <a:r>
              <a:rPr lang="en-US" dirty="0" err="1" smtClean="0"/>
              <a:t>diperoleh</a:t>
            </a:r>
            <a:r>
              <a:rPr lang="en-US" dirty="0" smtClean="0"/>
              <a:t> </a:t>
            </a:r>
            <a:r>
              <a:rPr lang="en-US" dirty="0" err="1" smtClean="0"/>
              <a:t>dari</a:t>
            </a:r>
            <a:r>
              <a:rPr lang="en-US" dirty="0" smtClean="0"/>
              <a:t> </a:t>
            </a:r>
            <a:r>
              <a:rPr lang="en-US" dirty="0" err="1" smtClean="0"/>
              <a:t>pengalaman</a:t>
            </a:r>
            <a:r>
              <a:rPr lang="en-US" dirty="0" smtClean="0"/>
              <a:t> </a:t>
            </a:r>
            <a:r>
              <a:rPr lang="en-US" dirty="0" err="1" smtClean="0"/>
              <a:t>sepanjang</a:t>
            </a:r>
            <a:r>
              <a:rPr lang="en-US" dirty="0" smtClean="0"/>
              <a:t> </a:t>
            </a:r>
            <a:r>
              <a:rPr lang="en-US" dirty="0" err="1" smtClean="0"/>
              <a:t>hidup</a:t>
            </a:r>
            <a:endParaRPr lang="en-US" dirty="0"/>
          </a:p>
        </p:txBody>
      </p:sp>
      <p:sp>
        <p:nvSpPr>
          <p:cNvPr id="5" name="Text Placeholder 4"/>
          <p:cNvSpPr>
            <a:spLocks noGrp="1"/>
          </p:cNvSpPr>
          <p:nvPr>
            <p:ph type="body" sz="quarter" idx="3"/>
          </p:nvPr>
        </p:nvSpPr>
        <p:spPr/>
        <p:txBody>
          <a:bodyPr/>
          <a:lstStyle/>
          <a:p>
            <a:r>
              <a:rPr lang="en-US" dirty="0" err="1" smtClean="0"/>
              <a:t>Perspektif</a:t>
            </a:r>
            <a:r>
              <a:rPr lang="en-US" dirty="0" smtClean="0"/>
              <a:t> </a:t>
            </a:r>
            <a:r>
              <a:rPr lang="en-US" dirty="0" err="1" smtClean="0"/>
              <a:t>nativis</a:t>
            </a:r>
            <a:endParaRPr lang="en-US" dirty="0"/>
          </a:p>
        </p:txBody>
      </p:sp>
      <p:sp>
        <p:nvSpPr>
          <p:cNvPr id="6" name="Content Placeholder 5"/>
          <p:cNvSpPr>
            <a:spLocks noGrp="1"/>
          </p:cNvSpPr>
          <p:nvPr>
            <p:ph sz="quarter" idx="4"/>
          </p:nvPr>
        </p:nvSpPr>
        <p:spPr/>
        <p:txBody>
          <a:bodyPr/>
          <a:lstStyle/>
          <a:p>
            <a:r>
              <a:rPr lang="en-US" dirty="0" err="1" smtClean="0"/>
              <a:t>Manusia</a:t>
            </a:r>
            <a:r>
              <a:rPr lang="en-US" dirty="0" smtClean="0"/>
              <a:t> </a:t>
            </a:r>
            <a:r>
              <a:rPr lang="en-US" dirty="0" err="1" smtClean="0"/>
              <a:t>dilahirkan</a:t>
            </a:r>
            <a:r>
              <a:rPr lang="en-US" dirty="0" smtClean="0"/>
              <a:t> </a:t>
            </a:r>
            <a:r>
              <a:rPr lang="en-US" dirty="0" err="1" smtClean="0"/>
              <a:t>dengan</a:t>
            </a:r>
            <a:r>
              <a:rPr lang="en-US" dirty="0" smtClean="0"/>
              <a:t> </a:t>
            </a:r>
            <a:r>
              <a:rPr lang="en-US" dirty="0" err="1" smtClean="0"/>
              <a:t>pengetahuan</a:t>
            </a:r>
            <a:r>
              <a:rPr lang="en-US" dirty="0" smtClean="0"/>
              <a:t> yang </a:t>
            </a:r>
            <a:r>
              <a:rPr lang="en-US" dirty="0" err="1" smtClean="0"/>
              <a:t>tersimpan</a:t>
            </a:r>
            <a:r>
              <a:rPr lang="en-US" dirty="0" smtClean="0"/>
              <a:t> di </a:t>
            </a:r>
            <a:r>
              <a:rPr lang="en-US" dirty="0" err="1" smtClean="0"/>
              <a:t>otak</a:t>
            </a:r>
            <a:endParaRPr lang="en-US" dirty="0"/>
          </a:p>
        </p:txBody>
      </p:sp>
    </p:spTree>
    <p:extLst>
      <p:ext uri="{BB962C8B-B14F-4D97-AF65-F5344CB8AC3E}">
        <p14:creationId xmlns:p14="http://schemas.microsoft.com/office/powerpoint/2010/main" val="1577979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id-ID" smtClean="0"/>
              <a:t>Sejarah Pendekatan Kognitif</a:t>
            </a:r>
            <a:endParaRPr lang="en-US" dirty="0"/>
          </a:p>
        </p:txBody>
      </p:sp>
      <p:sp>
        <p:nvSpPr>
          <p:cNvPr id="2" name="Content Placeholder 1"/>
          <p:cNvSpPr>
            <a:spLocks noGrp="1"/>
          </p:cNvSpPr>
          <p:nvPr>
            <p:ph idx="1"/>
          </p:nvPr>
        </p:nvSpPr>
        <p:spPr>
          <a:xfrm>
            <a:off x="609600" y="2514600"/>
            <a:ext cx="7696200" cy="3886200"/>
          </a:xfrm>
        </p:spPr>
        <p:txBody>
          <a:bodyPr>
            <a:normAutofit fontScale="92500"/>
          </a:bodyPr>
          <a:lstStyle/>
          <a:p>
            <a:pPr>
              <a:buFont typeface="Wingdings" pitchFamily="2" charset="2"/>
              <a:buChar char="§"/>
            </a:pPr>
            <a:r>
              <a:rPr lang="id-ID" b="1" dirty="0" smtClean="0">
                <a:solidFill>
                  <a:schemeClr val="bg2">
                    <a:lumMod val="50000"/>
                  </a:schemeClr>
                </a:solidFill>
              </a:rPr>
              <a:t>Aristoteles</a:t>
            </a:r>
            <a:r>
              <a:rPr lang="id-ID" dirty="0" smtClean="0">
                <a:solidFill>
                  <a:schemeClr val="bg2">
                    <a:lumMod val="50000"/>
                  </a:schemeClr>
                </a:solidFill>
              </a:rPr>
              <a:t> </a:t>
            </a:r>
            <a:r>
              <a:rPr lang="id-ID" dirty="0" smtClean="0"/>
              <a:t>(Yunani), mengemukakan hukum belajar dan ingatan, pentingnya </a:t>
            </a:r>
            <a:r>
              <a:rPr lang="id-ID" i="1" dirty="0" smtClean="0"/>
              <a:t>imageri</a:t>
            </a:r>
            <a:r>
              <a:rPr lang="id-ID" dirty="0" smtClean="0"/>
              <a:t> mental, pengetahuan diperoleh dari pengalaman dan pengamatan, menekankan pada bukti empirik melalui pengamatan dan eksperimen cermat.</a:t>
            </a:r>
          </a:p>
          <a:p>
            <a:pPr>
              <a:buFont typeface="Wingdings" pitchFamily="2" charset="2"/>
              <a:buChar char="§"/>
            </a:pPr>
            <a:r>
              <a:rPr lang="id-ID" dirty="0" smtClean="0"/>
              <a:t>Periode awal hingga abad ke 17-an : Pada awalnya psikologi masih memperdebatkan representasi pengetahuan dalam konteks struktur atau proses (dalam proses informasi), pada akhirnya keduanya tidak terpisahkan. Struktur  merupakan organisasi sistem kognitif yang bersifat pasif, sedangkan proses merupakan sistem operasi  atau fungsi-fungsi yang bersifat aktif.</a:t>
            </a:r>
            <a:endParaRPr lang="en-US" dirty="0"/>
          </a:p>
        </p:txBody>
      </p:sp>
      <p:pic>
        <p:nvPicPr>
          <p:cNvPr id="3074" name="Picture 2" descr="Biografi Aristoteles – Bapak Peradaban Barat – Idsejarah"/>
          <p:cNvPicPr>
            <a:picLocks noChangeAspect="1" noChangeArrowheads="1"/>
          </p:cNvPicPr>
          <p:nvPr/>
        </p:nvPicPr>
        <p:blipFill rotWithShape="1">
          <a:blip r:embed="rId2">
            <a:extLst>
              <a:ext uri="{28A0092B-C50C-407E-A947-70E740481C1C}">
                <a14:useLocalDpi xmlns:a14="http://schemas.microsoft.com/office/drawing/2010/main" val="0"/>
              </a:ext>
            </a:extLst>
          </a:blip>
          <a:srcRect l="19948" r="20052"/>
          <a:stretch/>
        </p:blipFill>
        <p:spPr bwMode="auto">
          <a:xfrm>
            <a:off x="7390073" y="457200"/>
            <a:ext cx="1981200" cy="18573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5373" y="1999266"/>
            <a:ext cx="8839200" cy="4825927"/>
          </a:xfrm>
        </p:spPr>
        <p:txBody>
          <a:bodyPr>
            <a:noAutofit/>
          </a:bodyPr>
          <a:lstStyle/>
          <a:p>
            <a:pPr>
              <a:buFont typeface="Wingdings" pitchFamily="2" charset="2"/>
              <a:buChar char="§"/>
            </a:pPr>
            <a:r>
              <a:rPr lang="id-ID" sz="2300" dirty="0" smtClean="0"/>
              <a:t> Abad pertengahan (abad 18) : Barkeley, James Mill &amp; John Steward Mill, mengatakan bahwa pengetahuan tidak hanya diperoleh melalui panca indra, tapi juga pengalaman. Dimana pengetahuan itu terdiri dari 3 tahap. Yaitu : penginderaan secara langsung, meng</a:t>
            </a:r>
            <a:r>
              <a:rPr lang="id-ID" sz="2300" i="1" dirty="0" smtClean="0"/>
              <a:t>copy</a:t>
            </a:r>
            <a:r>
              <a:rPr lang="id-ID" sz="2300" dirty="0" smtClean="0"/>
              <a:t> hasil penginderaan, transformasi dari peng</a:t>
            </a:r>
            <a:r>
              <a:rPr lang="id-ID" sz="2300" i="1" dirty="0" smtClean="0"/>
              <a:t>copy</a:t>
            </a:r>
            <a:r>
              <a:rPr lang="id-ID" sz="2300" dirty="0" smtClean="0"/>
              <a:t>an</a:t>
            </a:r>
          </a:p>
          <a:p>
            <a:pPr>
              <a:buFont typeface="Wingdings" pitchFamily="2" charset="2"/>
              <a:buChar char="§"/>
            </a:pPr>
            <a:r>
              <a:rPr lang="id-ID" sz="2300" dirty="0" smtClean="0"/>
              <a:t> Abad 19 : Pada abad ini teori representasi pengetahuan terpisah secara tegas. </a:t>
            </a:r>
          </a:p>
          <a:p>
            <a:pPr>
              <a:buNone/>
            </a:pPr>
            <a:r>
              <a:rPr lang="id-ID" sz="2300" dirty="0" smtClean="0"/>
              <a:t>	Wilhelm Wundt (Jerman) &amp; Edward Titchener (AS), menekankan struktur representasi mental. </a:t>
            </a:r>
          </a:p>
          <a:p>
            <a:pPr>
              <a:buNone/>
            </a:pPr>
            <a:r>
              <a:rPr lang="id-ID" sz="2300" dirty="0" smtClean="0"/>
              <a:t>	Franz Brentano (Austria), menekankan proses representasi mental.</a:t>
            </a:r>
          </a:p>
          <a:p>
            <a:pPr>
              <a:buNone/>
            </a:pPr>
            <a:r>
              <a:rPr lang="id-ID" sz="2300" dirty="0" smtClean="0"/>
              <a:t>	William James (AS), struktur dan proses sama pentingnya.</a:t>
            </a:r>
          </a:p>
        </p:txBody>
      </p:sp>
      <p:sp>
        <p:nvSpPr>
          <p:cNvPr id="4" name="Title 2"/>
          <p:cNvSpPr txBox="1">
            <a:spLocks/>
          </p:cNvSpPr>
          <p:nvPr/>
        </p:nvSpPr>
        <p:spPr>
          <a:xfrm>
            <a:off x="684039" y="905628"/>
            <a:ext cx="6896534"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id-ID" smtClean="0"/>
              <a:t>Sejarah Pendekatan Kognitif</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rmAutofit/>
          </a:bodyPr>
          <a:lstStyle/>
          <a:p>
            <a:pPr algn="ctr"/>
            <a:r>
              <a:rPr lang="id-ID" smtClean="0"/>
              <a:t>Sejarah Pendekatan Kognitif</a:t>
            </a:r>
            <a:endParaRPr lang="en-US" dirty="0"/>
          </a:p>
        </p:txBody>
      </p:sp>
      <p:sp>
        <p:nvSpPr>
          <p:cNvPr id="2" name="Content Placeholder 1"/>
          <p:cNvSpPr>
            <a:spLocks noGrp="1"/>
          </p:cNvSpPr>
          <p:nvPr>
            <p:ph idx="1"/>
          </p:nvPr>
        </p:nvSpPr>
        <p:spPr>
          <a:xfrm>
            <a:off x="533400" y="2336872"/>
            <a:ext cx="7848600" cy="3835327"/>
          </a:xfrm>
        </p:spPr>
        <p:txBody>
          <a:bodyPr>
            <a:noAutofit/>
          </a:bodyPr>
          <a:lstStyle/>
          <a:p>
            <a:pPr>
              <a:buFont typeface="Wingdings" pitchFamily="2" charset="2"/>
              <a:buChar char="§"/>
            </a:pPr>
            <a:r>
              <a:rPr lang="id-ID" sz="2800" dirty="0" smtClean="0"/>
              <a:t> Abad ke-20 : Psikologi yang dikonsepsikan pada akhir abad ke-19 sempat tergantikan dengan </a:t>
            </a:r>
            <a:r>
              <a:rPr lang="id-ID" sz="2800" i="1" dirty="0" smtClean="0"/>
              <a:t>behaviourism</a:t>
            </a:r>
            <a:r>
              <a:rPr lang="id-ID" sz="2800" dirty="0" smtClean="0"/>
              <a:t> yang menggunakan kerangka kerja psikologi (S-R), bagi </a:t>
            </a:r>
            <a:r>
              <a:rPr lang="id-ID" sz="2800" i="1" dirty="0" smtClean="0"/>
              <a:t>behaviourism representasi</a:t>
            </a:r>
            <a:r>
              <a:rPr lang="id-ID" sz="2800" dirty="0" smtClean="0"/>
              <a:t> mental merupakan variabel pengantar yang diasumsikan sebagai efek </a:t>
            </a:r>
            <a:r>
              <a:rPr lang="id-ID" sz="2800" i="1" dirty="0" smtClean="0"/>
              <a:t>stimulus-respon</a:t>
            </a:r>
            <a:r>
              <a:rPr lang="id-ID" sz="2800" dirty="0" smtClean="0"/>
              <a:t>. </a:t>
            </a:r>
            <a:r>
              <a:rPr lang="id-ID" sz="2800" i="1" dirty="0" smtClean="0"/>
              <a:t>Radical behaviourist</a:t>
            </a:r>
            <a:r>
              <a:rPr lang="id-ID" sz="2800" dirty="0" smtClean="0"/>
              <a:t> menolak tentang pikiran </a:t>
            </a:r>
            <a:r>
              <a:rPr lang="id-ID" sz="2800" i="1" dirty="0" smtClean="0"/>
              <a:t>internal</a:t>
            </a:r>
            <a:r>
              <a:rPr lang="id-ID" sz="2800" dirty="0" smtClean="0"/>
              <a:t>, </a:t>
            </a:r>
            <a:r>
              <a:rPr lang="id-ID" sz="2800" i="1" dirty="0" smtClean="0"/>
              <a:t>reject image</a:t>
            </a:r>
            <a:r>
              <a:rPr lang="id-ID" sz="2800" dirty="0" smtClean="0"/>
              <a:t>, ide maupun pikiran yang dianggapnya tidak ilmiah. </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s://upload.wikimedia.org/wikipedia/commons/thumb/9/92/Ebbinghaus2.jpg/300px-Ebbinghau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5860" y="2057400"/>
            <a:ext cx="1441885" cy="19032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normAutofit/>
          </a:bodyPr>
          <a:lstStyle/>
          <a:p>
            <a:pPr algn="ctr"/>
            <a:r>
              <a:rPr lang="id-ID" dirty="0" smtClean="0"/>
              <a:t>Penelitian – penelitian awal</a:t>
            </a:r>
            <a:endParaRPr lang="en-US" dirty="0"/>
          </a:p>
        </p:txBody>
      </p:sp>
      <p:sp>
        <p:nvSpPr>
          <p:cNvPr id="2" name="Content Placeholder 1"/>
          <p:cNvSpPr>
            <a:spLocks noGrp="1"/>
          </p:cNvSpPr>
          <p:nvPr>
            <p:ph idx="1"/>
          </p:nvPr>
        </p:nvSpPr>
        <p:spPr>
          <a:xfrm>
            <a:off x="152400" y="2057400"/>
            <a:ext cx="7543800" cy="4648200"/>
          </a:xfrm>
        </p:spPr>
        <p:txBody>
          <a:bodyPr>
            <a:normAutofit fontScale="92500" lnSpcReduction="20000"/>
          </a:bodyPr>
          <a:lstStyle/>
          <a:p>
            <a:pPr algn="l">
              <a:buFont typeface="Arial" pitchFamily="34" charset="0"/>
              <a:buChar char="•"/>
            </a:pPr>
            <a:r>
              <a:rPr lang="id-ID" b="1" dirty="0" smtClean="0">
                <a:solidFill>
                  <a:schemeClr val="bg2">
                    <a:lumMod val="50000"/>
                  </a:schemeClr>
                </a:solidFill>
              </a:rPr>
              <a:t>Wilhem Wundt </a:t>
            </a:r>
            <a:r>
              <a:rPr lang="id-ID" dirty="0" smtClean="0"/>
              <a:t>(Jerman) : </a:t>
            </a:r>
            <a:r>
              <a:rPr lang="id-ID" b="1" dirty="0" smtClean="0">
                <a:solidFill>
                  <a:schemeClr val="bg2">
                    <a:lumMod val="50000"/>
                  </a:schemeClr>
                </a:solidFill>
              </a:rPr>
              <a:t>introspeksi</a:t>
            </a:r>
            <a:r>
              <a:rPr lang="id-ID" dirty="0" smtClean="0"/>
              <a:t>, yaitu teknik observasi secara hati-hati menganalisa secara sistematis sensasi sendiri dan melaporkannya seobjektif mungkin. Teknik ini dianggap subyektif. </a:t>
            </a:r>
          </a:p>
          <a:p>
            <a:pPr algn="l"/>
            <a:r>
              <a:rPr lang="id-ID" b="1" dirty="0" smtClean="0">
                <a:solidFill>
                  <a:schemeClr val="bg2">
                    <a:lumMod val="50000"/>
                  </a:schemeClr>
                </a:solidFill>
              </a:rPr>
              <a:t>Ebbinghaus </a:t>
            </a:r>
            <a:r>
              <a:rPr lang="id-ID" dirty="0" smtClean="0"/>
              <a:t>(Jerman) : </a:t>
            </a:r>
            <a:r>
              <a:rPr lang="id-ID" b="1" dirty="0" smtClean="0">
                <a:solidFill>
                  <a:schemeClr val="bg2">
                    <a:lumMod val="50000"/>
                  </a:schemeClr>
                </a:solidFill>
              </a:rPr>
              <a:t>Nonsense</a:t>
            </a:r>
            <a:r>
              <a:rPr lang="id-ID" dirty="0" smtClean="0">
                <a:solidFill>
                  <a:schemeClr val="bg2">
                    <a:lumMod val="50000"/>
                  </a:schemeClr>
                </a:solidFill>
              </a:rPr>
              <a:t> </a:t>
            </a:r>
            <a:r>
              <a:rPr lang="id-ID" b="1" dirty="0" smtClean="0">
                <a:solidFill>
                  <a:schemeClr val="bg2">
                    <a:lumMod val="50000"/>
                  </a:schemeClr>
                </a:solidFill>
              </a:rPr>
              <a:t>syllables</a:t>
            </a:r>
            <a:r>
              <a:rPr lang="id-ID" dirty="0" smtClean="0">
                <a:solidFill>
                  <a:schemeClr val="bg2">
                    <a:lumMod val="50000"/>
                  </a:schemeClr>
                </a:solidFill>
              </a:rPr>
              <a:t> </a:t>
            </a:r>
            <a:r>
              <a:rPr lang="id-ID" dirty="0" smtClean="0"/>
              <a:t>(suku-suku kata </a:t>
            </a:r>
            <a:r>
              <a:rPr lang="id-ID" dirty="0"/>
              <a:t>yang tidak bermakna) untuk mempelajari proses belajar dan </a:t>
            </a:r>
            <a:r>
              <a:rPr lang="id-ID" dirty="0" smtClean="0"/>
              <a:t>ingatan.</a:t>
            </a:r>
          </a:p>
          <a:p>
            <a:pPr algn="l"/>
            <a:r>
              <a:rPr lang="id-ID" b="1" dirty="0" smtClean="0">
                <a:solidFill>
                  <a:schemeClr val="bg2">
                    <a:lumMod val="50000"/>
                  </a:schemeClr>
                </a:solidFill>
              </a:rPr>
              <a:t>Mary Whiton Calkins </a:t>
            </a:r>
            <a:r>
              <a:rPr lang="id-ID" dirty="0" smtClean="0"/>
              <a:t>(AS) : Meneliti tentang pengaruh frekuensi</a:t>
            </a:r>
            <a:r>
              <a:rPr lang="id-ID" dirty="0"/>
              <a:t>, keterkinian, dan kejelasan paparan berkaitan dengan </a:t>
            </a:r>
            <a:r>
              <a:rPr lang="id-ID" b="1" dirty="0">
                <a:solidFill>
                  <a:schemeClr val="bg2">
                    <a:lumMod val="50000"/>
                  </a:schemeClr>
                </a:solidFill>
              </a:rPr>
              <a:t>retensi </a:t>
            </a:r>
            <a:r>
              <a:rPr lang="id-ID" b="1" dirty="0" smtClean="0">
                <a:solidFill>
                  <a:schemeClr val="bg2">
                    <a:lumMod val="50000"/>
                  </a:schemeClr>
                </a:solidFill>
              </a:rPr>
              <a:t>memori</a:t>
            </a:r>
            <a:r>
              <a:rPr lang="id-ID" i="1" dirty="0" smtClean="0"/>
              <a:t>.</a:t>
            </a:r>
          </a:p>
          <a:p>
            <a:pPr algn="l"/>
            <a:r>
              <a:rPr lang="id-ID" b="1" dirty="0" smtClean="0">
                <a:solidFill>
                  <a:schemeClr val="bg2">
                    <a:lumMod val="50000"/>
                  </a:schemeClr>
                </a:solidFill>
              </a:rPr>
              <a:t>William James </a:t>
            </a:r>
            <a:r>
              <a:rPr lang="id-ID" dirty="0" smtClean="0"/>
              <a:t>(AS) : Dalam bukunya </a:t>
            </a:r>
            <a:r>
              <a:rPr lang="id-ID" i="1" dirty="0" smtClean="0"/>
              <a:t>Principle of Psychology</a:t>
            </a:r>
            <a:r>
              <a:rPr lang="id-ID" dirty="0" smtClean="0"/>
              <a:t> (1980), tentang rincian pengalaman manusia sehari-hari dan menekankan bahwa pikiran manusia aktif dan penuh pertanyaan. Membahas </a:t>
            </a:r>
            <a:r>
              <a:rPr lang="id-ID" b="1" dirty="0" smtClean="0">
                <a:solidFill>
                  <a:schemeClr val="bg2">
                    <a:lumMod val="50000"/>
                  </a:schemeClr>
                </a:solidFill>
              </a:rPr>
              <a:t>persepsi</a:t>
            </a:r>
            <a:r>
              <a:rPr lang="id-ID" dirty="0" smtClean="0"/>
              <a:t>, </a:t>
            </a:r>
            <a:r>
              <a:rPr lang="id-ID" b="1" dirty="0" smtClean="0">
                <a:solidFill>
                  <a:schemeClr val="bg2">
                    <a:lumMod val="50000"/>
                  </a:schemeClr>
                </a:solidFill>
              </a:rPr>
              <a:t>atensi</a:t>
            </a:r>
            <a:r>
              <a:rPr lang="id-ID" dirty="0" smtClean="0"/>
              <a:t>, </a:t>
            </a:r>
            <a:r>
              <a:rPr lang="id-ID" b="1" dirty="0" smtClean="0">
                <a:solidFill>
                  <a:schemeClr val="bg2">
                    <a:lumMod val="50000"/>
                  </a:schemeClr>
                </a:solidFill>
              </a:rPr>
              <a:t>penalaran</a:t>
            </a:r>
            <a:r>
              <a:rPr lang="id-ID" dirty="0" smtClean="0"/>
              <a:t>, dan </a:t>
            </a:r>
            <a:r>
              <a:rPr lang="id-ID" b="1" dirty="0" smtClean="0">
                <a:solidFill>
                  <a:schemeClr val="bg2">
                    <a:lumMod val="50000"/>
                  </a:schemeClr>
                </a:solidFill>
              </a:rPr>
              <a:t>fenomena ujung lidah </a:t>
            </a:r>
            <a:r>
              <a:rPr lang="id-ID" dirty="0" smtClean="0"/>
              <a:t>(</a:t>
            </a:r>
            <a:r>
              <a:rPr lang="id-ID" i="1" dirty="0" smtClean="0"/>
              <a:t>tip-of-tongue phenomenon</a:t>
            </a:r>
            <a:r>
              <a:rPr lang="id-ID" dirty="0" smtClean="0"/>
              <a:t>). Konstribusi nyatanya tentang memori yang dikembangkan oleh Atkinson dan Shiffrin.</a:t>
            </a:r>
            <a:endParaRPr lang="en-US" dirty="0"/>
          </a:p>
        </p:txBody>
      </p:sp>
      <p:pic>
        <p:nvPicPr>
          <p:cNvPr id="6150" name="Picture 6" descr="https://upload.wikimedia.org/wikipedia/commons/thumb/5/56/Wilhelm_Wundt.jpg/220px-Wilhelm_Wund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5860" y="493873"/>
            <a:ext cx="1388196" cy="18677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52" name="Picture 8" descr="https://upload.wikimedia.org/wikipedia/en/thumb/a/af/Mary_Whiton_Calkins.jpg/220px-Mary_Whiton_Calki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5860" y="3810000"/>
            <a:ext cx="1292225" cy="14801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154" name="Picture 10" descr="A black and white photograph of Jam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7686" y="5105400"/>
            <a:ext cx="1413670" cy="18120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p:txBody>
          <a:bodyPr>
            <a:normAutofit/>
          </a:bodyPr>
          <a:lstStyle/>
          <a:p>
            <a:pPr algn="ctr"/>
            <a:r>
              <a:rPr lang="id-ID" dirty="0" smtClean="0"/>
              <a:t>Penelitian – penelitian awal</a:t>
            </a: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id-ID" dirty="0" smtClean="0"/>
              <a:t>Di AS pada awal abad ke-19 muncul perspektif teoritis terkemuka dari sudut pandang </a:t>
            </a:r>
            <a:r>
              <a:rPr lang="id-ID" i="1" dirty="0" smtClean="0"/>
              <a:t>behaviorisme</a:t>
            </a:r>
            <a:r>
              <a:rPr lang="id-ID" dirty="0" smtClean="0"/>
              <a:t>, oleh J.B. Watson. Berfokus pada reaksi-reaksi obyektif, teramati, dan stimulus lingkungan yang menetukan perilaku. Behavioris juga menilai tinggi kontrol eksperimental, sehingga lebih sering menggunakan hewan daripada manusia sebagai bahan percobaan, karena dianggap lebih dapat dikontrol secara hati-hati</a:t>
            </a:r>
          </a:p>
          <a:p>
            <a:pPr>
              <a:buFont typeface="Arial" pitchFamily="34" charset="0"/>
              <a:buChar char="•"/>
            </a:pPr>
            <a:endParaRPr lang="id-ID" dirty="0" smtClean="0"/>
          </a:p>
          <a:p>
            <a:pPr>
              <a:buFont typeface="Arial" pitchFamily="34" charset="0"/>
              <a:buChar char="•"/>
            </a:pPr>
            <a:endParaRPr lang="id-ID"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838200"/>
            <a:ext cx="6896534" cy="1080938"/>
          </a:xfrm>
        </p:spPr>
        <p:txBody>
          <a:bodyPr>
            <a:normAutofit/>
          </a:bodyPr>
          <a:lstStyle/>
          <a:p>
            <a:pPr algn="ctr"/>
            <a:r>
              <a:rPr lang="id-ID" dirty="0" smtClean="0"/>
              <a:t>Penelitian – penelitian awal</a:t>
            </a:r>
            <a:endParaRPr lang="en-US" dirty="0"/>
          </a:p>
        </p:txBody>
      </p:sp>
      <p:sp>
        <p:nvSpPr>
          <p:cNvPr id="2" name="Content Placeholder 1"/>
          <p:cNvSpPr>
            <a:spLocks noGrp="1"/>
          </p:cNvSpPr>
          <p:nvPr>
            <p:ph idx="1"/>
          </p:nvPr>
        </p:nvSpPr>
        <p:spPr>
          <a:xfrm>
            <a:off x="152507" y="1982638"/>
            <a:ext cx="5105400" cy="4875362"/>
          </a:xfrm>
        </p:spPr>
        <p:txBody>
          <a:bodyPr>
            <a:noAutofit/>
          </a:bodyPr>
          <a:lstStyle/>
          <a:p>
            <a:r>
              <a:rPr lang="id-ID" sz="2300" dirty="0" smtClean="0"/>
              <a:t>Di Eropa pada abad ke-20 muncul Psikologi Gestalt. Menekankan keseluruhan, bukan sebagian. Mengkritik ahli behavioris yang membelah perilaku menjadi unit stimulus- respon individual. Menekankan </a:t>
            </a:r>
            <a:r>
              <a:rPr lang="id-ID" sz="2300" i="1" dirty="0" smtClean="0"/>
              <a:t>insight</a:t>
            </a:r>
            <a:r>
              <a:rPr lang="id-ID" sz="2300" dirty="0" smtClean="0"/>
              <a:t> dalam pemecahan masalah.</a:t>
            </a:r>
          </a:p>
          <a:p>
            <a:r>
              <a:rPr lang="id-ID" sz="2300" dirty="0" smtClean="0"/>
              <a:t> Pada tahun 1900-an, Frederik Bartlett (Inggris), melakukan riset mengenai memori manusia. Memori manusia merupakan proses yang konstruktif dimana diinterpretasi dan mentransformasi materi hasilnya. </a:t>
            </a:r>
            <a:endParaRPr lang="id-ID" sz="2300" dirty="0"/>
          </a:p>
        </p:txBody>
      </p:sp>
      <p:pic>
        <p:nvPicPr>
          <p:cNvPr id="4098" name="Picture 2" descr="Teori Belajar Gestalt -"/>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35952" y="699938"/>
            <a:ext cx="2208048" cy="12573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miro.medium.com/v2/resize:fit:700/1*sn9THoRh3rLKJIbpDuNnHQ.jpeg"/>
          <p:cNvPicPr>
            <a:picLocks noChangeAspect="1" noChangeArrowheads="1"/>
          </p:cNvPicPr>
          <p:nvPr/>
        </p:nvPicPr>
        <p:blipFill rotWithShape="1">
          <a:blip r:embed="rId3">
            <a:duotone>
              <a:prstClr val="black"/>
              <a:schemeClr val="accent1">
                <a:tint val="45000"/>
                <a:satMod val="400000"/>
              </a:schemeClr>
            </a:duotone>
            <a:extLst>
              <a:ext uri="{28A0092B-C50C-407E-A947-70E740481C1C}">
                <a14:useLocalDpi xmlns:a14="http://schemas.microsoft.com/office/drawing/2010/main" val="0"/>
              </a:ext>
            </a:extLst>
          </a:blip>
          <a:srcRect t="22305"/>
          <a:stretch/>
        </p:blipFill>
        <p:spPr bwMode="auto">
          <a:xfrm>
            <a:off x="5219807" y="2514600"/>
            <a:ext cx="3898793" cy="17526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eori Gestalt untuk Ciptakan Efek Psikologis pada Desain - Kreativv"/>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0590" y="4648200"/>
            <a:ext cx="3197225" cy="18807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762000"/>
            <a:ext cx="8231362" cy="1080938"/>
          </a:xfrm>
        </p:spPr>
        <p:txBody>
          <a:bodyPr>
            <a:normAutofit/>
          </a:bodyPr>
          <a:lstStyle/>
          <a:p>
            <a:r>
              <a:rPr lang="id-ID" dirty="0"/>
              <a:t>PSIKOLOGI KOGNITIF </a:t>
            </a:r>
            <a:r>
              <a:rPr lang="id-ID" dirty="0" smtClean="0"/>
              <a:t>KONTEMPORER</a:t>
            </a:r>
            <a:endParaRPr lang="id-ID" dirty="0"/>
          </a:p>
        </p:txBody>
      </p:sp>
      <p:sp>
        <p:nvSpPr>
          <p:cNvPr id="2" name="Content Placeholder 1"/>
          <p:cNvSpPr>
            <a:spLocks noGrp="1"/>
          </p:cNvSpPr>
          <p:nvPr>
            <p:ph idx="1"/>
          </p:nvPr>
        </p:nvSpPr>
        <p:spPr>
          <a:xfrm>
            <a:off x="0" y="2209800"/>
            <a:ext cx="9067800" cy="4610100"/>
          </a:xfrm>
        </p:spPr>
        <p:txBody>
          <a:bodyPr>
            <a:noAutofit/>
          </a:bodyPr>
          <a:lstStyle/>
          <a:p>
            <a:pPr algn="just">
              <a:buFont typeface="Wingdings" panose="05000000000000000000" pitchFamily="2" charset="2"/>
              <a:buChar char="Ø"/>
            </a:pPr>
            <a:r>
              <a:rPr lang="id-ID" sz="2000" dirty="0" smtClean="0">
                <a:latin typeface="Arial" panose="020B0604020202020204" pitchFamily="34" charset="0"/>
                <a:cs typeface="Arial" panose="020B0604020202020204" pitchFamily="34" charset="0"/>
              </a:rPr>
              <a:t>Secara umum, psikologi kognitif dilahirkan pada tanggal 11 September 1956. </a:t>
            </a:r>
          </a:p>
          <a:p>
            <a:pPr algn="just">
              <a:buFont typeface="Wingdings" panose="05000000000000000000" pitchFamily="2" charset="2"/>
              <a:buChar char="Ø"/>
            </a:pPr>
            <a:r>
              <a:rPr lang="id-ID" sz="2000" dirty="0" smtClean="0">
                <a:latin typeface="Arial" panose="020B0604020202020204" pitchFamily="34" charset="0"/>
                <a:cs typeface="Arial" panose="020B0604020202020204" pitchFamily="34" charset="0"/>
              </a:rPr>
              <a:t>Pada tahun 1950-an  psikologi kognitif hadir  kembali pada persoalan perhatian, memori, rekognisi, berpikir, dan bahasa. Kehadiran psikologi kognitif kembali, dikarenakan kegagalan </a:t>
            </a:r>
            <a:r>
              <a:rPr lang="id-ID" sz="2000" i="1" dirty="0" smtClean="0">
                <a:latin typeface="Arial" panose="020B0604020202020204" pitchFamily="34" charset="0"/>
                <a:cs typeface="Arial" panose="020B0604020202020204" pitchFamily="34" charset="0"/>
              </a:rPr>
              <a:t>behaviourism</a:t>
            </a:r>
            <a:r>
              <a:rPr lang="id-ID" sz="2000" dirty="0" smtClean="0">
                <a:latin typeface="Arial" panose="020B0604020202020204" pitchFamily="34" charset="0"/>
                <a:cs typeface="Arial" panose="020B0604020202020204" pitchFamily="34" charset="0"/>
              </a:rPr>
              <a:t>, salah satunya </a:t>
            </a:r>
            <a:r>
              <a:rPr lang="id-ID" sz="2000" i="1" dirty="0">
                <a:latin typeface="Arial" panose="020B0604020202020204" pitchFamily="34" charset="0"/>
                <a:cs typeface="Arial" panose="020B0604020202020204" pitchFamily="34" charset="0"/>
              </a:rPr>
              <a:t>behaviourism </a:t>
            </a:r>
            <a:r>
              <a:rPr lang="id-ID" sz="2000" dirty="0" smtClean="0">
                <a:latin typeface="Arial" panose="020B0604020202020204" pitchFamily="34" charset="0"/>
                <a:cs typeface="Arial" panose="020B0604020202020204" pitchFamily="34" charset="0"/>
              </a:rPr>
              <a:t>gagal memperhitungkan adanya perbedaan individu. Hadirnya teori-teori komunikasi, ilmu-ilmu komputer dan perkembangan teknologi dan riset tentang memori.</a:t>
            </a:r>
          </a:p>
          <a:p>
            <a:pPr algn="just">
              <a:buFont typeface="Wingdings" panose="05000000000000000000" pitchFamily="2" charset="2"/>
              <a:buChar char="Ø"/>
            </a:pPr>
            <a:r>
              <a:rPr lang="id-ID" sz="2000" dirty="0" smtClean="0">
                <a:latin typeface="Arial" panose="020B0604020202020204" pitchFamily="34" charset="0"/>
                <a:cs typeface="Arial" panose="020B0604020202020204" pitchFamily="34" charset="0"/>
              </a:rPr>
              <a:t> Pada tahun 1950 – 1960: Menunjukkan adanya pergantian paradigma yang oleh beberapa kalangan disebut sebagai revolusi kognitif. Tumbuh pesatnya kognitif didukung oleh penelitian linguistik, memori, dan psi. Perkembangan.</a:t>
            </a:r>
          </a:p>
          <a:p>
            <a:pPr algn="just">
              <a:buFont typeface="Wingdings" panose="05000000000000000000" pitchFamily="2" charset="2"/>
              <a:buChar char="Ø"/>
            </a:pPr>
            <a:r>
              <a:rPr lang="id-ID" sz="2000" dirty="0" smtClean="0">
                <a:latin typeface="Arial" panose="020B0604020202020204" pitchFamily="34" charset="0"/>
                <a:cs typeface="Arial" panose="020B0604020202020204" pitchFamily="34" charset="0"/>
              </a:rPr>
              <a:t> Tahun 1956 muncul penerbitan riset tentang atensi, memori, bahasa, pembentukan konsep dan pemecahan masalah. 11 September 1956 dikenal sebagai hari lahir psi. Kognitif, yg kemudian ditandai dengan terbitnya buku tulisan Ulric Neisser : </a:t>
            </a:r>
            <a:r>
              <a:rPr lang="id-ID" sz="2000" i="1" dirty="0" smtClean="0">
                <a:latin typeface="Arial" panose="020B0604020202020204" pitchFamily="34" charset="0"/>
                <a:cs typeface="Arial" panose="020B0604020202020204" pitchFamily="34" charset="0"/>
              </a:rPr>
              <a:t>Cognitive Psychology</a:t>
            </a:r>
            <a:r>
              <a:rPr lang="id-ID" sz="2000" dirty="0" smtClean="0">
                <a:latin typeface="Arial" panose="020B0604020202020204" pitchFamily="34" charset="0"/>
                <a:cs typeface="Arial" panose="020B0604020202020204" pitchFamily="34" charset="0"/>
              </a:rPr>
              <a:t> tahun 1967.</a:t>
            </a:r>
            <a:endParaRPr lang="en-US"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Psikologi</a:t>
            </a:r>
            <a:r>
              <a:rPr lang="en-US" dirty="0" smtClean="0"/>
              <a:t> </a:t>
            </a:r>
            <a:r>
              <a:rPr lang="en-US" dirty="0" err="1" smtClean="0"/>
              <a:t>kognitif</a:t>
            </a:r>
            <a:r>
              <a:rPr lang="en-US" dirty="0" smtClean="0"/>
              <a:t> </a:t>
            </a:r>
            <a:r>
              <a:rPr lang="en-US" dirty="0" err="1" smtClean="0"/>
              <a:t>sebagai</a:t>
            </a:r>
            <a:r>
              <a:rPr lang="en-US" dirty="0" smtClean="0"/>
              <a:t> </a:t>
            </a:r>
            <a:r>
              <a:rPr lang="en-US" dirty="0" err="1" smtClean="0"/>
              <a:t>bidang</a:t>
            </a:r>
            <a:r>
              <a:rPr lang="en-US" dirty="0" smtClean="0"/>
              <a:t> </a:t>
            </a:r>
            <a:r>
              <a:rPr lang="en-US" dirty="0" err="1" smtClean="0"/>
              <a:t>studi</a:t>
            </a:r>
            <a:endParaRPr lang="en-US" dirty="0"/>
          </a:p>
        </p:txBody>
      </p:sp>
      <p:sp>
        <p:nvSpPr>
          <p:cNvPr id="3" name="Content Placeholder 2"/>
          <p:cNvSpPr>
            <a:spLocks noGrp="1"/>
          </p:cNvSpPr>
          <p:nvPr>
            <p:ph idx="1"/>
          </p:nvPr>
        </p:nvSpPr>
        <p:spPr>
          <a:xfrm>
            <a:off x="533400" y="2336872"/>
            <a:ext cx="6887389" cy="4216327"/>
          </a:xfrm>
        </p:spPr>
        <p:txBody>
          <a:bodyPr>
            <a:normAutofit fontScale="92500" lnSpcReduction="20000"/>
          </a:bodyPr>
          <a:lstStyle/>
          <a:p>
            <a:r>
              <a:rPr lang="en-US" dirty="0" smtClean="0"/>
              <a:t>Di </a:t>
            </a:r>
            <a:r>
              <a:rPr lang="en-US" dirty="0" err="1" smtClean="0"/>
              <a:t>awal</a:t>
            </a:r>
            <a:r>
              <a:rPr lang="en-US" dirty="0" smtClean="0"/>
              <a:t> 1960 </a:t>
            </a:r>
            <a:r>
              <a:rPr lang="en-US" dirty="0" err="1" smtClean="0"/>
              <a:t>perkembangan</a:t>
            </a:r>
            <a:r>
              <a:rPr lang="en-US" dirty="0" smtClean="0"/>
              <a:t> </a:t>
            </a:r>
            <a:r>
              <a:rPr lang="en-US" dirty="0" err="1" smtClean="0"/>
              <a:t>psikobiologi</a:t>
            </a:r>
            <a:r>
              <a:rPr lang="en-US" dirty="0" smtClean="0"/>
              <a:t>, </a:t>
            </a:r>
            <a:r>
              <a:rPr lang="en-US" dirty="0" err="1" smtClean="0"/>
              <a:t>linguistik</a:t>
            </a:r>
            <a:r>
              <a:rPr lang="en-US" dirty="0" smtClean="0"/>
              <a:t>, </a:t>
            </a:r>
            <a:r>
              <a:rPr lang="en-US" dirty="0" err="1" smtClean="0"/>
              <a:t>antropologi</a:t>
            </a:r>
            <a:r>
              <a:rPr lang="en-US" dirty="0" smtClean="0"/>
              <a:t> </a:t>
            </a:r>
            <a:r>
              <a:rPr lang="en-US" dirty="0" err="1" smtClean="0"/>
              <a:t>dan</a:t>
            </a:r>
            <a:r>
              <a:rPr lang="en-US" dirty="0" smtClean="0"/>
              <a:t> </a:t>
            </a:r>
            <a:r>
              <a:rPr lang="en-US" dirty="0" err="1" smtClean="0"/>
              <a:t>kecerdasan</a:t>
            </a:r>
            <a:r>
              <a:rPr lang="en-US" dirty="0" smtClean="0"/>
              <a:t> </a:t>
            </a:r>
            <a:r>
              <a:rPr lang="en-US" dirty="0" err="1" smtClean="0"/>
              <a:t>buatan</a:t>
            </a:r>
            <a:r>
              <a:rPr lang="en-US" dirty="0" smtClean="0"/>
              <a:t>, para </a:t>
            </a:r>
            <a:r>
              <a:rPr lang="en-US" dirty="0" err="1" smtClean="0"/>
              <a:t>kognitivis</a:t>
            </a:r>
            <a:r>
              <a:rPr lang="en-US" dirty="0" smtClean="0"/>
              <a:t> </a:t>
            </a:r>
            <a:r>
              <a:rPr lang="en-US" dirty="0" err="1" smtClean="0"/>
              <a:t>awal</a:t>
            </a:r>
            <a:r>
              <a:rPr lang="en-US" dirty="0" smtClean="0"/>
              <a:t> </a:t>
            </a:r>
            <a:r>
              <a:rPr lang="en-US" dirty="0" err="1" smtClean="0"/>
              <a:t>seperti</a:t>
            </a:r>
            <a:r>
              <a:rPr lang="en-US" dirty="0" smtClean="0"/>
              <a:t> Miller, </a:t>
            </a:r>
            <a:r>
              <a:rPr lang="en-US" dirty="0" err="1" smtClean="0"/>
              <a:t>Galanter</a:t>
            </a:r>
            <a:r>
              <a:rPr lang="en-US" dirty="0" smtClean="0"/>
              <a:t> </a:t>
            </a:r>
            <a:r>
              <a:rPr lang="en-US" dirty="0" err="1" smtClean="0"/>
              <a:t>dan</a:t>
            </a:r>
            <a:r>
              <a:rPr lang="en-US" dirty="0" smtClean="0"/>
              <a:t> </a:t>
            </a:r>
            <a:r>
              <a:rPr lang="en-US" dirty="0" err="1" smtClean="0"/>
              <a:t>Pribram</a:t>
            </a:r>
            <a:r>
              <a:rPr lang="en-US" dirty="0" smtClean="0"/>
              <a:t> (1960), Newel Shaw </a:t>
            </a:r>
            <a:r>
              <a:rPr lang="en-US" dirty="0" err="1" smtClean="0"/>
              <a:t>dan</a:t>
            </a:r>
            <a:r>
              <a:rPr lang="en-US" dirty="0" smtClean="0"/>
              <a:t> Simon (1957) </a:t>
            </a:r>
            <a:r>
              <a:rPr lang="en-US" dirty="0" err="1" smtClean="0"/>
              <a:t>berpendapat</a:t>
            </a:r>
            <a:r>
              <a:rPr lang="en-US" dirty="0" smtClean="0"/>
              <a:t> </a:t>
            </a:r>
            <a:r>
              <a:rPr lang="en-US" dirty="0" err="1" smtClean="0"/>
              <a:t>bahwa</a:t>
            </a:r>
            <a:r>
              <a:rPr lang="en-US" dirty="0" smtClean="0"/>
              <a:t> </a:t>
            </a:r>
            <a:r>
              <a:rPr lang="en-US" dirty="0" err="1" smtClean="0"/>
              <a:t>pemahaman</a:t>
            </a:r>
            <a:r>
              <a:rPr lang="en-US" dirty="0" smtClean="0"/>
              <a:t> </a:t>
            </a:r>
            <a:r>
              <a:rPr lang="en-US" dirty="0" err="1" smtClean="0"/>
              <a:t>behaviori</a:t>
            </a:r>
            <a:r>
              <a:rPr lang="en-US" dirty="0" smtClean="0"/>
              <a:t> </a:t>
            </a:r>
            <a:r>
              <a:rPr lang="en-US" dirty="0" err="1" smtClean="0"/>
              <a:t>tradisional</a:t>
            </a:r>
            <a:r>
              <a:rPr lang="en-US" dirty="0" smtClean="0"/>
              <a:t> </a:t>
            </a:r>
            <a:r>
              <a:rPr lang="en-US" dirty="0" err="1" smtClean="0"/>
              <a:t>tidak</a:t>
            </a:r>
            <a:r>
              <a:rPr lang="en-US" dirty="0" smtClean="0"/>
              <a:t> </a:t>
            </a:r>
            <a:r>
              <a:rPr lang="en-US" dirty="0" err="1" smtClean="0"/>
              <a:t>adekuat</a:t>
            </a:r>
            <a:r>
              <a:rPr lang="en-US" dirty="0" smtClean="0"/>
              <a:t> </a:t>
            </a:r>
            <a:r>
              <a:rPr lang="en-US" dirty="0" err="1" smtClean="0"/>
              <a:t>karena</a:t>
            </a:r>
            <a:r>
              <a:rPr lang="en-US" dirty="0" smtClean="0"/>
              <a:t> </a:t>
            </a:r>
            <a:r>
              <a:rPr lang="en-US" dirty="0" err="1" smtClean="0"/>
              <a:t>tidak</a:t>
            </a:r>
            <a:r>
              <a:rPr lang="en-US" dirty="0" smtClean="0"/>
              <a:t> </a:t>
            </a:r>
            <a:r>
              <a:rPr lang="en-US" dirty="0" err="1" smtClean="0"/>
              <a:t>mengatakan</a:t>
            </a:r>
            <a:r>
              <a:rPr lang="en-US" dirty="0" smtClean="0"/>
              <a:t> </a:t>
            </a:r>
            <a:r>
              <a:rPr lang="en-US" dirty="0" err="1" smtClean="0"/>
              <a:t>apa-apa</a:t>
            </a:r>
            <a:r>
              <a:rPr lang="en-US" dirty="0" smtClean="0"/>
              <a:t> </a:t>
            </a:r>
            <a:r>
              <a:rPr lang="en-US" dirty="0" err="1" smtClean="0"/>
              <a:t>tentang</a:t>
            </a:r>
            <a:r>
              <a:rPr lang="en-US" dirty="0" smtClean="0"/>
              <a:t> </a:t>
            </a:r>
            <a:r>
              <a:rPr lang="en-US" dirty="0" err="1" smtClean="0"/>
              <a:t>cara</a:t>
            </a:r>
            <a:r>
              <a:rPr lang="en-US" dirty="0" smtClean="0"/>
              <a:t> </a:t>
            </a:r>
            <a:r>
              <a:rPr lang="en-US" dirty="0" err="1" smtClean="0"/>
              <a:t>manusia</a:t>
            </a:r>
            <a:r>
              <a:rPr lang="en-US" dirty="0" smtClean="0"/>
              <a:t> </a:t>
            </a:r>
            <a:r>
              <a:rPr lang="en-US" dirty="0" err="1" smtClean="0"/>
              <a:t>berpikir</a:t>
            </a:r>
            <a:r>
              <a:rPr lang="en-US" dirty="0" smtClean="0"/>
              <a:t>.</a:t>
            </a:r>
          </a:p>
          <a:p>
            <a:r>
              <a:rPr lang="en-US" dirty="0" smtClean="0"/>
              <a:t>Uric </a:t>
            </a:r>
            <a:r>
              <a:rPr lang="en-US" dirty="0" err="1" smtClean="0"/>
              <a:t>Neisser</a:t>
            </a:r>
            <a:r>
              <a:rPr lang="en-US" dirty="0" smtClean="0"/>
              <a:t> (1967) yang </a:t>
            </a:r>
            <a:r>
              <a:rPr lang="en-US" dirty="0" err="1" smtClean="0"/>
              <a:t>menulis</a:t>
            </a:r>
            <a:r>
              <a:rPr lang="en-US" dirty="0" smtClean="0"/>
              <a:t> Cognitive Psychology </a:t>
            </a:r>
            <a:r>
              <a:rPr lang="en-US" dirty="0" err="1" smtClean="0"/>
              <a:t>membawa</a:t>
            </a:r>
            <a:r>
              <a:rPr lang="en-US" dirty="0" smtClean="0"/>
              <a:t> </a:t>
            </a:r>
            <a:r>
              <a:rPr lang="en-US" dirty="0" err="1" smtClean="0"/>
              <a:t>kognitivisme</a:t>
            </a:r>
            <a:r>
              <a:rPr lang="en-US" dirty="0" smtClean="0"/>
              <a:t> </a:t>
            </a:r>
            <a:r>
              <a:rPr lang="en-US" dirty="0" err="1" smtClean="0"/>
              <a:t>menjadi</a:t>
            </a:r>
            <a:r>
              <a:rPr lang="en-US" dirty="0" smtClean="0"/>
              <a:t> </a:t>
            </a:r>
            <a:r>
              <a:rPr lang="en-US" dirty="0" err="1" smtClean="0"/>
              <a:t>terkemuka</a:t>
            </a:r>
            <a:r>
              <a:rPr lang="en-US" dirty="0" smtClean="0"/>
              <a:t> </a:t>
            </a:r>
            <a:r>
              <a:rPr lang="en-US" dirty="0" err="1" smtClean="0"/>
              <a:t>dan</a:t>
            </a:r>
            <a:r>
              <a:rPr lang="en-US" dirty="0" smtClean="0"/>
              <a:t> </a:t>
            </a:r>
            <a:r>
              <a:rPr lang="en-US" dirty="0" err="1" smtClean="0"/>
              <a:t>psikologi</a:t>
            </a:r>
            <a:r>
              <a:rPr lang="en-US" dirty="0" smtClean="0"/>
              <a:t> </a:t>
            </a:r>
            <a:r>
              <a:rPr lang="en-US" dirty="0" err="1" smtClean="0"/>
              <a:t>kognitif</a:t>
            </a:r>
            <a:r>
              <a:rPr lang="en-US" dirty="0" smtClean="0"/>
              <a:t> </a:t>
            </a:r>
            <a:r>
              <a:rPr lang="en-US" dirty="0" err="1" smtClean="0"/>
              <a:t>menjadi</a:t>
            </a:r>
            <a:r>
              <a:rPr lang="en-US" dirty="0" smtClean="0"/>
              <a:t> </a:t>
            </a:r>
            <a:r>
              <a:rPr lang="en-US" dirty="0" err="1" smtClean="0"/>
              <a:t>bidang</a:t>
            </a:r>
            <a:r>
              <a:rPr lang="en-US" dirty="0" smtClean="0"/>
              <a:t> </a:t>
            </a:r>
            <a:r>
              <a:rPr lang="en-US" dirty="0" err="1" smtClean="0"/>
              <a:t>studi</a:t>
            </a:r>
            <a:r>
              <a:rPr lang="en-US" dirty="0" smtClean="0"/>
              <a:t> </a:t>
            </a:r>
            <a:r>
              <a:rPr lang="en-US" dirty="0" err="1" smtClean="0"/>
              <a:t>baru</a:t>
            </a:r>
            <a:r>
              <a:rPr lang="en-US" dirty="0" smtClean="0"/>
              <a:t>.</a:t>
            </a:r>
          </a:p>
          <a:p>
            <a:r>
              <a:rPr lang="en-US" dirty="0" smtClean="0"/>
              <a:t>Allen Newel </a:t>
            </a:r>
            <a:r>
              <a:rPr lang="en-US" dirty="0" err="1" smtClean="0"/>
              <a:t>dan</a:t>
            </a:r>
            <a:r>
              <a:rPr lang="en-US" dirty="0" smtClean="0"/>
              <a:t> </a:t>
            </a:r>
            <a:r>
              <a:rPr lang="en-US" dirty="0" err="1" smtClean="0"/>
              <a:t>Helbert</a:t>
            </a:r>
            <a:r>
              <a:rPr lang="en-US" dirty="0" smtClean="0"/>
              <a:t>(1972) </a:t>
            </a:r>
            <a:r>
              <a:rPr lang="en-US" dirty="0" err="1" smtClean="0"/>
              <a:t>menerbitkan</a:t>
            </a:r>
            <a:r>
              <a:rPr lang="en-US" dirty="0"/>
              <a:t> </a:t>
            </a:r>
            <a:r>
              <a:rPr lang="en-US" dirty="0" err="1" smtClean="0"/>
              <a:t>tentang</a:t>
            </a:r>
            <a:r>
              <a:rPr lang="en-US" dirty="0" smtClean="0"/>
              <a:t> </a:t>
            </a:r>
            <a:r>
              <a:rPr lang="en-US" dirty="0" err="1" smtClean="0"/>
              <a:t>banyak</a:t>
            </a:r>
            <a:r>
              <a:rPr lang="en-US" dirty="0" smtClean="0"/>
              <a:t> model </a:t>
            </a:r>
            <a:r>
              <a:rPr lang="en-US" dirty="0" err="1" smtClean="0"/>
              <a:t>tentang</a:t>
            </a:r>
            <a:r>
              <a:rPr lang="en-US" dirty="0" smtClean="0"/>
              <a:t> </a:t>
            </a:r>
            <a:r>
              <a:rPr lang="en-US" dirty="0" err="1" smtClean="0"/>
              <a:t>cara</a:t>
            </a:r>
            <a:r>
              <a:rPr lang="en-US" dirty="0" smtClean="0"/>
              <a:t> </a:t>
            </a:r>
            <a:r>
              <a:rPr lang="en-US" dirty="0" err="1" smtClean="0"/>
              <a:t>manusia</a:t>
            </a:r>
            <a:r>
              <a:rPr lang="en-US" dirty="0" smtClean="0"/>
              <a:t> </a:t>
            </a:r>
            <a:r>
              <a:rPr lang="en-US" dirty="0" err="1" smtClean="0"/>
              <a:t>berpikir</a:t>
            </a:r>
            <a:r>
              <a:rPr lang="en-US" dirty="0" smtClean="0"/>
              <a:t> </a:t>
            </a:r>
            <a:r>
              <a:rPr lang="en-US" dirty="0" err="1" smtClean="0"/>
              <a:t>dan</a:t>
            </a:r>
            <a:r>
              <a:rPr lang="en-US" dirty="0" smtClean="0"/>
              <a:t> </a:t>
            </a:r>
            <a:r>
              <a:rPr lang="en-US" dirty="0" err="1" smtClean="0"/>
              <a:t>memecahkan</a:t>
            </a:r>
            <a:r>
              <a:rPr lang="en-US" dirty="0" smtClean="0"/>
              <a:t> </a:t>
            </a:r>
            <a:r>
              <a:rPr lang="en-US" dirty="0" err="1" smtClean="0"/>
              <a:t>masalah</a:t>
            </a:r>
            <a:r>
              <a:rPr lang="en-US" dirty="0" smtClean="0"/>
              <a:t> </a:t>
            </a:r>
            <a:r>
              <a:rPr lang="en-US" dirty="0" err="1" smtClean="0"/>
              <a:t>dari</a:t>
            </a:r>
            <a:r>
              <a:rPr lang="en-US" dirty="0" smtClean="0"/>
              <a:t> </a:t>
            </a:r>
            <a:r>
              <a:rPr lang="en-US" dirty="0" err="1" smtClean="0"/>
              <a:t>tingkat</a:t>
            </a:r>
            <a:r>
              <a:rPr lang="en-US" dirty="0" smtClean="0"/>
              <a:t> </a:t>
            </a:r>
            <a:r>
              <a:rPr lang="en-US" dirty="0" err="1" smtClean="0"/>
              <a:t>dasar</a:t>
            </a:r>
            <a:r>
              <a:rPr lang="en-US" dirty="0" smtClean="0"/>
              <a:t> </a:t>
            </a:r>
            <a:r>
              <a:rPr lang="en-US" dirty="0" err="1" smtClean="0"/>
              <a:t>hingga</a:t>
            </a:r>
            <a:r>
              <a:rPr lang="en-US" dirty="0" smtClean="0"/>
              <a:t> paling </a:t>
            </a:r>
            <a:r>
              <a:rPr lang="en-US" dirty="0" err="1" smtClean="0"/>
              <a:t>kompleks</a:t>
            </a:r>
            <a:r>
              <a:rPr lang="en-US" dirty="0" smtClean="0"/>
              <a:t>. </a:t>
            </a:r>
            <a:r>
              <a:rPr lang="en-US" dirty="0" err="1" smtClean="0"/>
              <a:t>Sejak</a:t>
            </a:r>
            <a:r>
              <a:rPr lang="en-US" dirty="0" smtClean="0"/>
              <a:t> 1970 </a:t>
            </a:r>
            <a:r>
              <a:rPr lang="en-US" dirty="0" err="1" smtClean="0"/>
              <a:t>psikologi</a:t>
            </a:r>
            <a:r>
              <a:rPr lang="en-US" dirty="0" smtClean="0"/>
              <a:t> </a:t>
            </a:r>
            <a:r>
              <a:rPr lang="en-US" dirty="0" err="1" smtClean="0"/>
              <a:t>kognitif</a:t>
            </a:r>
            <a:r>
              <a:rPr lang="en-US" dirty="0" smtClean="0"/>
              <a:t> </a:t>
            </a:r>
            <a:r>
              <a:rPr lang="en-US" dirty="0" err="1" smtClean="0"/>
              <a:t>diakui</a:t>
            </a:r>
            <a:r>
              <a:rPr lang="en-US" dirty="0" smtClean="0"/>
              <a:t> </a:t>
            </a:r>
            <a:r>
              <a:rPr lang="en-US" dirty="0" err="1" smtClean="0"/>
              <a:t>secara</a:t>
            </a:r>
            <a:r>
              <a:rPr lang="en-US" dirty="0" smtClean="0"/>
              <a:t> </a:t>
            </a:r>
            <a:r>
              <a:rPr lang="en-US" dirty="0" err="1" smtClean="0"/>
              <a:t>luas</a:t>
            </a:r>
            <a:r>
              <a:rPr lang="en-US" dirty="0" smtClean="0"/>
              <a:t>.</a:t>
            </a:r>
          </a:p>
          <a:p>
            <a:endParaRPr lang="en-US" dirty="0"/>
          </a:p>
        </p:txBody>
      </p:sp>
    </p:spTree>
    <p:extLst>
      <p:ext uri="{BB962C8B-B14F-4D97-AF65-F5344CB8AC3E}">
        <p14:creationId xmlns:p14="http://schemas.microsoft.com/office/powerpoint/2010/main" val="2148434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METAFORA</a:t>
            </a:r>
            <a:endParaRPr lang="en-US" dirty="0"/>
          </a:p>
        </p:txBody>
      </p:sp>
      <p:sp>
        <p:nvSpPr>
          <p:cNvPr id="3" name="Content Placeholder 2"/>
          <p:cNvSpPr>
            <a:spLocks noGrp="1"/>
          </p:cNvSpPr>
          <p:nvPr>
            <p:ph idx="1"/>
          </p:nvPr>
        </p:nvSpPr>
        <p:spPr/>
        <p:txBody>
          <a:bodyPr/>
          <a:lstStyle/>
          <a:p>
            <a:r>
              <a:rPr lang="en-US" dirty="0" err="1" smtClean="0"/>
              <a:t>Metafora</a:t>
            </a:r>
            <a:r>
              <a:rPr lang="en-US" dirty="0" smtClean="0"/>
              <a:t> </a:t>
            </a:r>
            <a:r>
              <a:rPr lang="en-US" dirty="0" err="1" smtClean="0"/>
              <a:t>seringkali</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menjelaskan</a:t>
            </a:r>
            <a:r>
              <a:rPr lang="en-US" dirty="0" smtClean="0"/>
              <a:t> proses-proses </a:t>
            </a:r>
            <a:r>
              <a:rPr lang="en-US" dirty="0" err="1" smtClean="0"/>
              <a:t>kognitif</a:t>
            </a:r>
            <a:r>
              <a:rPr lang="en-US" dirty="0" smtClean="0"/>
              <a:t>. </a:t>
            </a:r>
            <a:r>
              <a:rPr lang="en-US" dirty="0" err="1" smtClean="0"/>
              <a:t>Contoh</a:t>
            </a:r>
            <a:r>
              <a:rPr lang="en-US" dirty="0" smtClean="0"/>
              <a:t> : </a:t>
            </a:r>
            <a:r>
              <a:rPr lang="en-US" dirty="0" err="1" smtClean="0"/>
              <a:t>memori</a:t>
            </a:r>
            <a:r>
              <a:rPr lang="en-US" dirty="0" smtClean="0"/>
              <a:t> </a:t>
            </a:r>
            <a:r>
              <a:rPr lang="en-US" dirty="0" err="1" smtClean="0"/>
              <a:t>dapat</a:t>
            </a:r>
            <a:r>
              <a:rPr lang="en-US" dirty="0" smtClean="0"/>
              <a:t> </a:t>
            </a:r>
            <a:r>
              <a:rPr lang="en-US" dirty="0" err="1" smtClean="0"/>
              <a:t>dibayangkan</a:t>
            </a:r>
            <a:r>
              <a:rPr lang="en-US" dirty="0" smtClean="0"/>
              <a:t> </a:t>
            </a:r>
            <a:r>
              <a:rPr lang="en-US" dirty="0" err="1" smtClean="0"/>
              <a:t>sebagai</a:t>
            </a:r>
            <a:r>
              <a:rPr lang="en-US" dirty="0" smtClean="0"/>
              <a:t> </a:t>
            </a:r>
            <a:r>
              <a:rPr lang="en-US" dirty="0" err="1" smtClean="0"/>
              <a:t>rak</a:t>
            </a:r>
            <a:r>
              <a:rPr lang="en-US" dirty="0" smtClean="0"/>
              <a:t>/ </a:t>
            </a:r>
            <a:r>
              <a:rPr lang="en-US" dirty="0" err="1" smtClean="0"/>
              <a:t>laci</a:t>
            </a:r>
            <a:r>
              <a:rPr lang="en-US" dirty="0" smtClean="0"/>
              <a:t> </a:t>
            </a:r>
            <a:r>
              <a:rPr lang="en-US" dirty="0" err="1" smtClean="0"/>
              <a:t>penyimpanan</a:t>
            </a:r>
            <a:r>
              <a:rPr lang="en-US" dirty="0" smtClean="0"/>
              <a:t> data, </a:t>
            </a:r>
            <a:r>
              <a:rPr lang="en-US" dirty="0" err="1" smtClean="0"/>
              <a:t>komputer</a:t>
            </a:r>
            <a:r>
              <a:rPr lang="en-US" dirty="0" smtClean="0"/>
              <a:t>, </a:t>
            </a:r>
            <a:r>
              <a:rPr lang="en-US" dirty="0" err="1" smtClean="0"/>
              <a:t>teka-teki</a:t>
            </a:r>
            <a:r>
              <a:rPr lang="en-US" dirty="0" smtClean="0"/>
              <a:t> </a:t>
            </a:r>
            <a:r>
              <a:rPr lang="en-US" dirty="0" err="1" smtClean="0"/>
              <a:t>atau</a:t>
            </a:r>
            <a:r>
              <a:rPr lang="en-US" dirty="0" smtClean="0"/>
              <a:t> </a:t>
            </a:r>
            <a:r>
              <a:rPr lang="en-US" dirty="0" err="1" smtClean="0"/>
              <a:t>kamera</a:t>
            </a:r>
            <a:r>
              <a:rPr lang="en-US" dirty="0" smtClean="0"/>
              <a:t> video</a:t>
            </a:r>
          </a:p>
          <a:p>
            <a:r>
              <a:rPr lang="en-US" dirty="0" err="1" smtClean="0"/>
              <a:t>Namun</a:t>
            </a:r>
            <a:r>
              <a:rPr lang="en-US" dirty="0" smtClean="0"/>
              <a:t> </a:t>
            </a:r>
            <a:r>
              <a:rPr lang="en-US" dirty="0" err="1" smtClean="0"/>
              <a:t>demikian</a:t>
            </a:r>
            <a:r>
              <a:rPr lang="en-US" dirty="0" smtClean="0"/>
              <a:t> </a:t>
            </a:r>
            <a:r>
              <a:rPr lang="en-US" dirty="0" err="1" smtClean="0"/>
              <a:t>metafora</a:t>
            </a:r>
            <a:r>
              <a:rPr lang="en-US" dirty="0" smtClean="0"/>
              <a:t> </a:t>
            </a:r>
            <a:r>
              <a:rPr lang="en-US" dirty="0" err="1" smtClean="0"/>
              <a:t>sering</a:t>
            </a:r>
            <a:r>
              <a:rPr lang="en-US" dirty="0" smtClean="0"/>
              <a:t> </a:t>
            </a:r>
            <a:r>
              <a:rPr lang="en-US" dirty="0" err="1" smtClean="0"/>
              <a:t>menyesatkan</a:t>
            </a:r>
            <a:r>
              <a:rPr lang="en-US" dirty="0" smtClean="0"/>
              <a:t> </a:t>
            </a:r>
            <a:r>
              <a:rPr lang="en-US" dirty="0" err="1" smtClean="0"/>
              <a:t>terutama</a:t>
            </a:r>
            <a:r>
              <a:rPr lang="en-US" dirty="0" smtClean="0"/>
              <a:t> </a:t>
            </a:r>
            <a:r>
              <a:rPr lang="en-US" dirty="0" err="1" smtClean="0"/>
              <a:t>saat</a:t>
            </a:r>
            <a:r>
              <a:rPr lang="en-US" dirty="0" smtClean="0"/>
              <a:t> </a:t>
            </a:r>
            <a:r>
              <a:rPr lang="en-US" dirty="0" err="1" smtClean="0"/>
              <a:t>diminta</a:t>
            </a:r>
            <a:r>
              <a:rPr lang="en-US" dirty="0" smtClean="0"/>
              <a:t> </a:t>
            </a:r>
            <a:r>
              <a:rPr lang="en-US" dirty="0" err="1" smtClean="0"/>
              <a:t>menjadi</a:t>
            </a:r>
            <a:r>
              <a:rPr lang="en-US" dirty="0" smtClean="0"/>
              <a:t> </a:t>
            </a:r>
            <a:r>
              <a:rPr lang="en-US" dirty="0" err="1" smtClean="0"/>
              <a:t>saksi</a:t>
            </a:r>
            <a:r>
              <a:rPr lang="en-US" dirty="0" smtClean="0"/>
              <a:t> </a:t>
            </a:r>
            <a:r>
              <a:rPr lang="en-US" dirty="0" err="1" smtClean="0"/>
              <a:t>ahli</a:t>
            </a:r>
            <a:r>
              <a:rPr lang="en-US" dirty="0" smtClean="0"/>
              <a:t> </a:t>
            </a:r>
            <a:r>
              <a:rPr lang="en-US" dirty="0" err="1" smtClean="0"/>
              <a:t>bagi</a:t>
            </a:r>
            <a:r>
              <a:rPr lang="en-US" dirty="0" smtClean="0"/>
              <a:t> </a:t>
            </a:r>
            <a:r>
              <a:rPr lang="en-US" dirty="0" err="1" smtClean="0"/>
              <a:t>juri</a:t>
            </a:r>
            <a:endParaRPr lang="en-US" dirty="0"/>
          </a:p>
        </p:txBody>
      </p:sp>
    </p:spTree>
    <p:extLst>
      <p:ext uri="{BB962C8B-B14F-4D97-AF65-F5344CB8AC3E}">
        <p14:creationId xmlns:p14="http://schemas.microsoft.com/office/powerpoint/2010/main" val="3502773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smtClean="0"/>
              <a:t> Model </a:t>
            </a:r>
            <a:r>
              <a:rPr lang="en-US" dirty="0" err="1" smtClean="0"/>
              <a:t>adalah</a:t>
            </a:r>
            <a:r>
              <a:rPr lang="en-US" dirty="0" smtClean="0"/>
              <a:t> </a:t>
            </a:r>
            <a:r>
              <a:rPr lang="en-US" dirty="0" err="1" smtClean="0"/>
              <a:t>sebuah</a:t>
            </a:r>
            <a:r>
              <a:rPr lang="en-US" dirty="0" smtClean="0"/>
              <a:t> </a:t>
            </a:r>
            <a:r>
              <a:rPr lang="en-US" dirty="0" err="1" smtClean="0">
                <a:solidFill>
                  <a:prstClr val="white"/>
                </a:solidFill>
              </a:rPr>
              <a:t>kerangka</a:t>
            </a:r>
            <a:r>
              <a:rPr lang="en-US" dirty="0" smtClean="0">
                <a:solidFill>
                  <a:prstClr val="white"/>
                </a:solidFill>
              </a:rPr>
              <a:t> </a:t>
            </a:r>
            <a:r>
              <a:rPr lang="en-US" dirty="0" err="1">
                <a:solidFill>
                  <a:prstClr val="white"/>
                </a:solidFill>
              </a:rPr>
              <a:t>kerja</a:t>
            </a:r>
            <a:r>
              <a:rPr lang="en-US" dirty="0">
                <a:solidFill>
                  <a:prstClr val="white"/>
                </a:solidFill>
              </a:rPr>
              <a:t> </a:t>
            </a:r>
            <a:r>
              <a:rPr lang="en-US" dirty="0" err="1" smtClean="0">
                <a:solidFill>
                  <a:prstClr val="white"/>
                </a:solidFill>
              </a:rPr>
              <a:t>organisasional</a:t>
            </a:r>
            <a:r>
              <a:rPr lang="en-US" dirty="0" smtClean="0">
                <a:solidFill>
                  <a:prstClr val="white"/>
                </a:solidFill>
              </a:rPr>
              <a:t> </a:t>
            </a:r>
            <a:r>
              <a:rPr lang="en-US" dirty="0" err="1" smtClean="0"/>
              <a:t>untuk</a:t>
            </a:r>
            <a:r>
              <a:rPr lang="en-US" dirty="0" smtClean="0"/>
              <a:t> </a:t>
            </a:r>
            <a:r>
              <a:rPr lang="en-US" dirty="0" err="1" smtClean="0"/>
              <a:t>menjelaskan</a:t>
            </a:r>
            <a:r>
              <a:rPr lang="en-US" dirty="0" smtClean="0"/>
              <a:t> proses-proses.</a:t>
            </a:r>
          </a:p>
          <a:p>
            <a:pPr lvl="0"/>
            <a:r>
              <a:rPr lang="en-US" dirty="0" smtClean="0"/>
              <a:t>Model </a:t>
            </a:r>
            <a:r>
              <a:rPr lang="en-US" dirty="0" err="1" smtClean="0"/>
              <a:t>disusun</a:t>
            </a:r>
            <a:r>
              <a:rPr lang="en-US" dirty="0" smtClean="0"/>
              <a:t> </a:t>
            </a:r>
            <a:r>
              <a:rPr lang="en-US" dirty="0" err="1" smtClean="0"/>
              <a:t>berdasarkan</a:t>
            </a:r>
            <a:r>
              <a:rPr lang="en-US" dirty="0" smtClean="0"/>
              <a:t> </a:t>
            </a:r>
            <a:r>
              <a:rPr lang="en-US" dirty="0" err="1" smtClean="0"/>
              <a:t>kesimpulan</a:t>
            </a:r>
            <a:r>
              <a:rPr lang="en-US" dirty="0" smtClean="0"/>
              <a:t> yang </a:t>
            </a:r>
            <a:r>
              <a:rPr lang="en-US" dirty="0" err="1" smtClean="0">
                <a:solidFill>
                  <a:prstClr val="white"/>
                </a:solidFill>
              </a:rPr>
              <a:t>diambil</a:t>
            </a:r>
            <a:r>
              <a:rPr lang="en-US" dirty="0" smtClean="0">
                <a:solidFill>
                  <a:prstClr val="white"/>
                </a:solidFill>
              </a:rPr>
              <a:t> </a:t>
            </a:r>
            <a:r>
              <a:rPr lang="en-US" dirty="0" err="1">
                <a:solidFill>
                  <a:prstClr val="white"/>
                </a:solidFill>
              </a:rPr>
              <a:t>dari</a:t>
            </a:r>
            <a:r>
              <a:rPr lang="en-US" dirty="0">
                <a:solidFill>
                  <a:prstClr val="white"/>
                </a:solidFill>
              </a:rPr>
              <a:t> </a:t>
            </a:r>
            <a:r>
              <a:rPr lang="en-US" dirty="0" err="1" smtClean="0">
                <a:solidFill>
                  <a:prstClr val="white"/>
                </a:solidFill>
              </a:rPr>
              <a:t>hasil</a:t>
            </a:r>
            <a:r>
              <a:rPr lang="en-US" dirty="0" smtClean="0">
                <a:solidFill>
                  <a:prstClr val="white"/>
                </a:solidFill>
              </a:rPr>
              <a:t> </a:t>
            </a:r>
            <a:r>
              <a:rPr lang="en-US" dirty="0" err="1" smtClean="0">
                <a:solidFill>
                  <a:prstClr val="white"/>
                </a:solidFill>
              </a:rPr>
              <a:t>observasi</a:t>
            </a:r>
            <a:r>
              <a:rPr lang="en-US" dirty="0" smtClean="0">
                <a:solidFill>
                  <a:prstClr val="white"/>
                </a:solidFill>
              </a:rPr>
              <a:t> </a:t>
            </a:r>
          </a:p>
          <a:p>
            <a:pPr lvl="0"/>
            <a:r>
              <a:rPr lang="en-US" dirty="0" err="1" smtClean="0">
                <a:solidFill>
                  <a:prstClr val="white"/>
                </a:solidFill>
              </a:rPr>
              <a:t>Tujuan</a:t>
            </a:r>
            <a:r>
              <a:rPr lang="en-US" dirty="0" smtClean="0">
                <a:solidFill>
                  <a:prstClr val="white"/>
                </a:solidFill>
              </a:rPr>
              <a:t> model </a:t>
            </a:r>
            <a:r>
              <a:rPr lang="en-US" dirty="0" err="1" smtClean="0">
                <a:solidFill>
                  <a:prstClr val="white"/>
                </a:solidFill>
              </a:rPr>
              <a:t>menyediakan</a:t>
            </a:r>
            <a:r>
              <a:rPr lang="en-US" dirty="0" smtClean="0">
                <a:solidFill>
                  <a:prstClr val="white"/>
                </a:solidFill>
              </a:rPr>
              <a:t> </a:t>
            </a:r>
            <a:r>
              <a:rPr lang="en-US" dirty="0" err="1" smtClean="0">
                <a:solidFill>
                  <a:prstClr val="white"/>
                </a:solidFill>
              </a:rPr>
              <a:t>representasi</a:t>
            </a:r>
            <a:r>
              <a:rPr lang="en-US" dirty="0" smtClean="0">
                <a:solidFill>
                  <a:prstClr val="white"/>
                </a:solidFill>
              </a:rPr>
              <a:t> yang </a:t>
            </a:r>
            <a:r>
              <a:rPr lang="en-US" dirty="0" err="1" smtClean="0">
                <a:solidFill>
                  <a:prstClr val="white"/>
                </a:solidFill>
              </a:rPr>
              <a:t>mudah</a:t>
            </a:r>
            <a:r>
              <a:rPr lang="en-US" dirty="0" smtClean="0">
                <a:solidFill>
                  <a:prstClr val="white"/>
                </a:solidFill>
              </a:rPr>
              <a:t> </a:t>
            </a:r>
            <a:r>
              <a:rPr lang="en-US" dirty="0" err="1" smtClean="0">
                <a:solidFill>
                  <a:prstClr val="white"/>
                </a:solidFill>
              </a:rPr>
              <a:t>dipahami</a:t>
            </a:r>
            <a:r>
              <a:rPr lang="en-US" dirty="0" smtClean="0">
                <a:solidFill>
                  <a:prstClr val="white"/>
                </a:solidFill>
              </a:rPr>
              <a:t> </a:t>
            </a:r>
            <a:r>
              <a:rPr lang="en-US" dirty="0" err="1" smtClean="0">
                <a:solidFill>
                  <a:prstClr val="white"/>
                </a:solidFill>
              </a:rPr>
              <a:t>tentang</a:t>
            </a:r>
            <a:r>
              <a:rPr lang="en-US" dirty="0" smtClean="0">
                <a:solidFill>
                  <a:prstClr val="white"/>
                </a:solidFill>
              </a:rPr>
              <a:t> </a:t>
            </a:r>
            <a:r>
              <a:rPr lang="en-US" dirty="0" err="1" smtClean="0">
                <a:solidFill>
                  <a:prstClr val="white"/>
                </a:solidFill>
              </a:rPr>
              <a:t>hasil</a:t>
            </a:r>
            <a:r>
              <a:rPr lang="en-US" dirty="0" smtClean="0">
                <a:solidFill>
                  <a:prstClr val="white"/>
                </a:solidFill>
              </a:rPr>
              <a:t> </a:t>
            </a:r>
            <a:r>
              <a:rPr lang="en-US" dirty="0" err="1" smtClean="0">
                <a:solidFill>
                  <a:prstClr val="white"/>
                </a:solidFill>
              </a:rPr>
              <a:t>observasi</a:t>
            </a:r>
            <a:r>
              <a:rPr lang="en-US" dirty="0" smtClean="0">
                <a:solidFill>
                  <a:prstClr val="white"/>
                </a:solidFill>
              </a:rPr>
              <a:t> </a:t>
            </a:r>
            <a:r>
              <a:rPr lang="en-US" dirty="0" err="1" smtClean="0">
                <a:solidFill>
                  <a:prstClr val="white"/>
                </a:solidFill>
              </a:rPr>
              <a:t>dan</a:t>
            </a:r>
            <a:r>
              <a:rPr lang="en-US" dirty="0" smtClean="0">
                <a:solidFill>
                  <a:prstClr val="white"/>
                </a:solidFill>
              </a:rPr>
              <a:t> </a:t>
            </a:r>
            <a:r>
              <a:rPr lang="en-US" dirty="0" err="1" smtClean="0">
                <a:solidFill>
                  <a:prstClr val="white"/>
                </a:solidFill>
              </a:rPr>
              <a:t>untuk</a:t>
            </a:r>
            <a:r>
              <a:rPr lang="en-US" dirty="0" smtClean="0">
                <a:solidFill>
                  <a:prstClr val="white"/>
                </a:solidFill>
              </a:rPr>
              <a:t> </a:t>
            </a:r>
            <a:r>
              <a:rPr lang="en-US" dirty="0" err="1" smtClean="0">
                <a:solidFill>
                  <a:prstClr val="white"/>
                </a:solidFill>
              </a:rPr>
              <a:t>menyusun</a:t>
            </a:r>
            <a:r>
              <a:rPr lang="en-US" dirty="0" smtClean="0">
                <a:solidFill>
                  <a:prstClr val="white"/>
                </a:solidFill>
              </a:rPr>
              <a:t> </a:t>
            </a:r>
            <a:r>
              <a:rPr lang="en-US" dirty="0" err="1" smtClean="0">
                <a:solidFill>
                  <a:prstClr val="white"/>
                </a:solidFill>
              </a:rPr>
              <a:t>prediksi</a:t>
            </a:r>
            <a:endParaRPr lang="en-US" dirty="0" smtClean="0">
              <a:solidFill>
                <a:prstClr val="white"/>
              </a:solidFill>
            </a:endParaRPr>
          </a:p>
          <a:p>
            <a:pPr lvl="0"/>
            <a:r>
              <a:rPr lang="en-US" dirty="0" smtClean="0">
                <a:solidFill>
                  <a:prstClr val="white"/>
                </a:solidFill>
              </a:rPr>
              <a:t>Model </a:t>
            </a:r>
            <a:r>
              <a:rPr lang="en-US" dirty="0" err="1" smtClean="0">
                <a:solidFill>
                  <a:prstClr val="white"/>
                </a:solidFill>
              </a:rPr>
              <a:t>berguna</a:t>
            </a:r>
            <a:r>
              <a:rPr lang="en-US" dirty="0" smtClean="0">
                <a:solidFill>
                  <a:prstClr val="white"/>
                </a:solidFill>
              </a:rPr>
              <a:t> </a:t>
            </a:r>
            <a:r>
              <a:rPr lang="en-US" dirty="0" err="1" smtClean="0">
                <a:solidFill>
                  <a:prstClr val="white"/>
                </a:solidFill>
              </a:rPr>
              <a:t>dalam</a:t>
            </a:r>
            <a:r>
              <a:rPr lang="en-US" dirty="0" smtClean="0">
                <a:solidFill>
                  <a:prstClr val="white"/>
                </a:solidFill>
              </a:rPr>
              <a:t> </a:t>
            </a:r>
            <a:r>
              <a:rPr lang="en-US" dirty="0" err="1" smtClean="0">
                <a:solidFill>
                  <a:prstClr val="white"/>
                </a:solidFill>
              </a:rPr>
              <a:t>konsep</a:t>
            </a:r>
            <a:r>
              <a:rPr lang="en-US" dirty="0" smtClean="0">
                <a:solidFill>
                  <a:prstClr val="white"/>
                </a:solidFill>
              </a:rPr>
              <a:t> proses </a:t>
            </a:r>
            <a:r>
              <a:rPr lang="en-US" dirty="0" err="1" smtClean="0">
                <a:solidFill>
                  <a:prstClr val="white"/>
                </a:solidFill>
              </a:rPr>
              <a:t>kognitif</a:t>
            </a:r>
            <a:r>
              <a:rPr lang="en-US" dirty="0" smtClean="0">
                <a:solidFill>
                  <a:prstClr val="white"/>
                </a:solidFill>
              </a:rPr>
              <a:t> </a:t>
            </a:r>
            <a:r>
              <a:rPr lang="en-US" dirty="0" err="1" smtClean="0">
                <a:solidFill>
                  <a:prstClr val="white"/>
                </a:solidFill>
              </a:rPr>
              <a:t>untuk</a:t>
            </a:r>
            <a:r>
              <a:rPr lang="en-US" dirty="0" smtClean="0">
                <a:solidFill>
                  <a:prstClr val="white"/>
                </a:solidFill>
              </a:rPr>
              <a:t> </a:t>
            </a:r>
            <a:r>
              <a:rPr lang="en-US" dirty="0" err="1" smtClean="0">
                <a:solidFill>
                  <a:prstClr val="white"/>
                </a:solidFill>
              </a:rPr>
              <a:t>tujuan-tujuan</a:t>
            </a:r>
            <a:r>
              <a:rPr lang="en-US" dirty="0" smtClean="0">
                <a:solidFill>
                  <a:prstClr val="white"/>
                </a:solidFill>
              </a:rPr>
              <a:t> </a:t>
            </a:r>
            <a:r>
              <a:rPr lang="en-US" dirty="0" err="1" smtClean="0">
                <a:solidFill>
                  <a:prstClr val="white"/>
                </a:solidFill>
              </a:rPr>
              <a:t>analitis</a:t>
            </a:r>
            <a:r>
              <a:rPr lang="en-US" dirty="0" smtClean="0">
                <a:solidFill>
                  <a:prstClr val="white"/>
                </a:solidFill>
              </a:rPr>
              <a:t>. </a:t>
            </a:r>
          </a:p>
          <a:p>
            <a:pPr lvl="0"/>
            <a:r>
              <a:rPr lang="en-US" dirty="0" err="1" smtClean="0">
                <a:solidFill>
                  <a:prstClr val="white"/>
                </a:solidFill>
              </a:rPr>
              <a:t>Dalam</a:t>
            </a:r>
            <a:r>
              <a:rPr lang="en-US" dirty="0" smtClean="0">
                <a:solidFill>
                  <a:prstClr val="white"/>
                </a:solidFill>
              </a:rPr>
              <a:t> </a:t>
            </a:r>
            <a:r>
              <a:rPr lang="en-US" dirty="0" err="1" smtClean="0">
                <a:solidFill>
                  <a:prstClr val="white"/>
                </a:solidFill>
              </a:rPr>
              <a:t>menyusun</a:t>
            </a:r>
            <a:r>
              <a:rPr lang="en-US" dirty="0" smtClean="0">
                <a:solidFill>
                  <a:prstClr val="white"/>
                </a:solidFill>
              </a:rPr>
              <a:t> model </a:t>
            </a:r>
            <a:r>
              <a:rPr lang="en-US" dirty="0" err="1" smtClean="0">
                <a:solidFill>
                  <a:prstClr val="white"/>
                </a:solidFill>
              </a:rPr>
              <a:t>digunakan</a:t>
            </a:r>
            <a:r>
              <a:rPr lang="en-US" dirty="0" smtClean="0">
                <a:solidFill>
                  <a:prstClr val="white"/>
                </a:solidFill>
              </a:rPr>
              <a:t> </a:t>
            </a:r>
            <a:r>
              <a:rPr lang="en-US" dirty="0" err="1" smtClean="0">
                <a:solidFill>
                  <a:prstClr val="white"/>
                </a:solidFill>
              </a:rPr>
              <a:t>formalisme</a:t>
            </a:r>
            <a:r>
              <a:rPr lang="en-US" dirty="0" smtClean="0">
                <a:solidFill>
                  <a:prstClr val="white"/>
                </a:solidFill>
              </a:rPr>
              <a:t>, </a:t>
            </a:r>
            <a:r>
              <a:rPr lang="en-US" dirty="0" err="1" smtClean="0">
                <a:solidFill>
                  <a:prstClr val="white"/>
                </a:solidFill>
              </a:rPr>
              <a:t>yaitu</a:t>
            </a:r>
            <a:r>
              <a:rPr lang="en-US" dirty="0" smtClean="0">
                <a:solidFill>
                  <a:prstClr val="white"/>
                </a:solidFill>
              </a:rPr>
              <a:t> </a:t>
            </a:r>
            <a:r>
              <a:rPr lang="en-US" dirty="0" err="1" smtClean="0">
                <a:solidFill>
                  <a:prstClr val="white"/>
                </a:solidFill>
              </a:rPr>
              <a:t>peraturan-peraturan</a:t>
            </a:r>
            <a:r>
              <a:rPr lang="en-US" dirty="0" smtClean="0">
                <a:solidFill>
                  <a:prstClr val="white"/>
                </a:solidFill>
              </a:rPr>
              <a:t> yang </a:t>
            </a:r>
            <a:r>
              <a:rPr lang="en-US" dirty="0" err="1" smtClean="0">
                <a:solidFill>
                  <a:prstClr val="white"/>
                </a:solidFill>
              </a:rPr>
              <a:t>digunakan</a:t>
            </a:r>
            <a:r>
              <a:rPr lang="en-US" dirty="0" smtClean="0">
                <a:solidFill>
                  <a:prstClr val="white"/>
                </a:solidFill>
              </a:rPr>
              <a:t> </a:t>
            </a:r>
            <a:r>
              <a:rPr lang="en-US" dirty="0" err="1" smtClean="0">
                <a:solidFill>
                  <a:prstClr val="white"/>
                </a:solidFill>
              </a:rPr>
              <a:t>untuk</a:t>
            </a:r>
            <a:r>
              <a:rPr lang="en-US" dirty="0" smtClean="0">
                <a:solidFill>
                  <a:prstClr val="white"/>
                </a:solidFill>
              </a:rPr>
              <a:t> </a:t>
            </a:r>
            <a:r>
              <a:rPr lang="en-US" dirty="0" err="1" smtClean="0">
                <a:solidFill>
                  <a:prstClr val="white"/>
                </a:solidFill>
              </a:rPr>
              <a:t>menyusun</a:t>
            </a:r>
            <a:r>
              <a:rPr lang="en-US" dirty="0" smtClean="0">
                <a:solidFill>
                  <a:prstClr val="white"/>
                </a:solidFill>
              </a:rPr>
              <a:t> model.</a:t>
            </a:r>
          </a:p>
          <a:p>
            <a:pPr lvl="0"/>
            <a:r>
              <a:rPr lang="en-US" dirty="0" smtClean="0">
                <a:solidFill>
                  <a:prstClr val="white"/>
                </a:solidFill>
              </a:rPr>
              <a:t>Model </a:t>
            </a:r>
            <a:r>
              <a:rPr lang="en-US" dirty="0" err="1" smtClean="0">
                <a:solidFill>
                  <a:prstClr val="white"/>
                </a:solidFill>
              </a:rPr>
              <a:t>dapat</a:t>
            </a:r>
            <a:r>
              <a:rPr lang="en-US" dirty="0" smtClean="0">
                <a:solidFill>
                  <a:prstClr val="white"/>
                </a:solidFill>
              </a:rPr>
              <a:t> </a:t>
            </a:r>
            <a:r>
              <a:rPr lang="en-US" dirty="0" err="1" smtClean="0">
                <a:solidFill>
                  <a:prstClr val="white"/>
                </a:solidFill>
              </a:rPr>
              <a:t>diperbaharui</a:t>
            </a:r>
            <a:r>
              <a:rPr lang="en-US" dirty="0" smtClean="0">
                <a:solidFill>
                  <a:prstClr val="white"/>
                </a:solidFill>
              </a:rPr>
              <a:t> </a:t>
            </a:r>
            <a:r>
              <a:rPr lang="en-US" dirty="0" err="1" smtClean="0">
                <a:solidFill>
                  <a:prstClr val="white"/>
                </a:solidFill>
              </a:rPr>
              <a:t>atau</a:t>
            </a:r>
            <a:r>
              <a:rPr lang="en-US" dirty="0" smtClean="0">
                <a:solidFill>
                  <a:prstClr val="white"/>
                </a:solidFill>
              </a:rPr>
              <a:t> </a:t>
            </a:r>
            <a:r>
              <a:rPr lang="en-US" dirty="0" err="1" smtClean="0">
                <a:solidFill>
                  <a:prstClr val="white"/>
                </a:solidFill>
              </a:rPr>
              <a:t>ditinggalkan</a:t>
            </a:r>
            <a:endParaRPr lang="en-US" dirty="0"/>
          </a:p>
        </p:txBody>
      </p:sp>
    </p:spTree>
    <p:extLst>
      <p:ext uri="{BB962C8B-B14F-4D97-AF65-F5344CB8AC3E}">
        <p14:creationId xmlns:p14="http://schemas.microsoft.com/office/powerpoint/2010/main" val="2893869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TEORI</a:t>
            </a:r>
            <a:endParaRPr lang="en-US" dirty="0"/>
          </a:p>
        </p:txBody>
      </p:sp>
      <p:sp>
        <p:nvSpPr>
          <p:cNvPr id="3" name="Content Placeholder 2"/>
          <p:cNvSpPr>
            <a:spLocks noGrp="1"/>
          </p:cNvSpPr>
          <p:nvPr>
            <p:ph idx="1"/>
          </p:nvPr>
        </p:nvSpPr>
        <p:spPr/>
        <p:txBody>
          <a:bodyPr/>
          <a:lstStyle/>
          <a:p>
            <a:r>
              <a:rPr lang="en-US" dirty="0" err="1" smtClean="0"/>
              <a:t>Teori</a:t>
            </a:r>
            <a:r>
              <a:rPr lang="en-US" dirty="0" smtClean="0"/>
              <a:t> </a:t>
            </a:r>
            <a:r>
              <a:rPr lang="en-US" dirty="0" err="1" smtClean="0"/>
              <a:t>merupakan</a:t>
            </a:r>
            <a:r>
              <a:rPr lang="en-US" dirty="0" smtClean="0"/>
              <a:t> </a:t>
            </a:r>
            <a:r>
              <a:rPr lang="en-US" dirty="0" err="1" smtClean="0"/>
              <a:t>upaya</a:t>
            </a:r>
            <a:r>
              <a:rPr lang="en-US" dirty="0" smtClean="0"/>
              <a:t> </a:t>
            </a:r>
            <a:r>
              <a:rPr lang="en-US" dirty="0" err="1" smtClean="0"/>
              <a:t>menjelaskan</a:t>
            </a:r>
            <a:r>
              <a:rPr lang="en-US" dirty="0" smtClean="0"/>
              <a:t> </a:t>
            </a:r>
            <a:r>
              <a:rPr lang="en-US" dirty="0" err="1" smtClean="0"/>
              <a:t>beberapa</a:t>
            </a:r>
            <a:r>
              <a:rPr lang="en-US" dirty="0" smtClean="0"/>
              <a:t> </a:t>
            </a:r>
            <a:r>
              <a:rPr lang="en-US" dirty="0" err="1" smtClean="0"/>
              <a:t>aspek</a:t>
            </a:r>
            <a:r>
              <a:rPr lang="en-US" dirty="0" smtClean="0"/>
              <a:t> proses. </a:t>
            </a:r>
            <a:r>
              <a:rPr lang="en-US" dirty="0" err="1" smtClean="0"/>
              <a:t>Beberapa</a:t>
            </a:r>
            <a:r>
              <a:rPr lang="en-US" dirty="0" smtClean="0"/>
              <a:t> </a:t>
            </a:r>
            <a:r>
              <a:rPr lang="en-US" dirty="0" err="1" smtClean="0"/>
              <a:t>teori</a:t>
            </a:r>
            <a:r>
              <a:rPr lang="en-US" dirty="0" smtClean="0"/>
              <a:t> </a:t>
            </a:r>
            <a:r>
              <a:rPr lang="en-US" dirty="0" err="1" smtClean="0"/>
              <a:t>lebih</a:t>
            </a:r>
            <a:r>
              <a:rPr lang="en-US" dirty="0" smtClean="0"/>
              <a:t> </a:t>
            </a:r>
            <a:r>
              <a:rPr lang="en-US" dirty="0" err="1" smtClean="0"/>
              <a:t>substansial</a:t>
            </a:r>
            <a:r>
              <a:rPr lang="en-US" dirty="0" smtClean="0"/>
              <a:t> </a:t>
            </a:r>
            <a:r>
              <a:rPr lang="en-US" dirty="0" err="1" smtClean="0"/>
              <a:t>dibanding</a:t>
            </a:r>
            <a:r>
              <a:rPr lang="en-US" dirty="0" smtClean="0"/>
              <a:t> </a:t>
            </a:r>
            <a:r>
              <a:rPr lang="en-US" dirty="0" err="1" smtClean="0"/>
              <a:t>lainnya</a:t>
            </a:r>
            <a:r>
              <a:rPr lang="en-US" dirty="0" smtClean="0"/>
              <a:t>.</a:t>
            </a:r>
          </a:p>
          <a:p>
            <a:r>
              <a:rPr lang="en-US" dirty="0" err="1" smtClean="0"/>
              <a:t>Teori</a:t>
            </a:r>
            <a:r>
              <a:rPr lang="en-US" dirty="0" smtClean="0"/>
              <a:t> </a:t>
            </a:r>
            <a:r>
              <a:rPr lang="en-US" dirty="0" err="1" smtClean="0"/>
              <a:t>berusaha</a:t>
            </a:r>
            <a:r>
              <a:rPr lang="en-US" dirty="0" smtClean="0"/>
              <a:t> </a:t>
            </a:r>
            <a:r>
              <a:rPr lang="en-US" dirty="0" err="1" smtClean="0"/>
              <a:t>menjelaskan</a:t>
            </a:r>
            <a:r>
              <a:rPr lang="en-US" dirty="0" smtClean="0"/>
              <a:t> </a:t>
            </a:r>
            <a:r>
              <a:rPr lang="en-US" dirty="0" err="1" smtClean="0"/>
              <a:t>aspek-aspek</a:t>
            </a:r>
            <a:r>
              <a:rPr lang="en-US" dirty="0" smtClean="0"/>
              <a:t> </a:t>
            </a:r>
            <a:r>
              <a:rPr lang="en-US" dirty="0" err="1" smtClean="0"/>
              <a:t>khusus</a:t>
            </a:r>
            <a:r>
              <a:rPr lang="en-US" dirty="0" smtClean="0"/>
              <a:t> </a:t>
            </a:r>
            <a:r>
              <a:rPr lang="en-US" dirty="0" err="1" smtClean="0"/>
              <a:t>dari</a:t>
            </a:r>
            <a:r>
              <a:rPr lang="en-US" dirty="0" smtClean="0"/>
              <a:t> </a:t>
            </a:r>
            <a:r>
              <a:rPr lang="en-US" dirty="0" err="1" smtClean="0"/>
              <a:t>sebuah</a:t>
            </a:r>
            <a:r>
              <a:rPr lang="en-US" dirty="0" smtClean="0"/>
              <a:t> </a:t>
            </a:r>
            <a:r>
              <a:rPr lang="en-US" dirty="0" err="1" smtClean="0"/>
              <a:t>fenomena</a:t>
            </a:r>
            <a:r>
              <a:rPr lang="en-US" dirty="0" smtClean="0"/>
              <a:t> </a:t>
            </a:r>
            <a:r>
              <a:rPr lang="en-US" dirty="0" err="1" smtClean="0"/>
              <a:t>dan</a:t>
            </a:r>
            <a:r>
              <a:rPr lang="en-US" dirty="0" smtClean="0"/>
              <a:t> </a:t>
            </a:r>
            <a:r>
              <a:rPr lang="en-US" dirty="0" err="1" smtClean="0"/>
              <a:t>seringkali</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menguji</a:t>
            </a:r>
            <a:r>
              <a:rPr lang="en-US" dirty="0" smtClean="0"/>
              <a:t> </a:t>
            </a:r>
            <a:r>
              <a:rPr lang="en-US" dirty="0" err="1" smtClean="0"/>
              <a:t>hipotesis</a:t>
            </a:r>
            <a:endParaRPr lang="en-US" dirty="0" smtClean="0"/>
          </a:p>
          <a:p>
            <a:endParaRPr lang="en-US" dirty="0" smtClean="0"/>
          </a:p>
          <a:p>
            <a:endParaRPr lang="en-US" dirty="0"/>
          </a:p>
        </p:txBody>
      </p:sp>
    </p:spTree>
    <p:extLst>
      <p:ext uri="{BB962C8B-B14F-4D97-AF65-F5344CB8AC3E}">
        <p14:creationId xmlns:p14="http://schemas.microsoft.com/office/powerpoint/2010/main" val="1321521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Perspektif</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Perspektif</a:t>
            </a:r>
            <a:r>
              <a:rPr lang="en-US" dirty="0" smtClean="0"/>
              <a:t> </a:t>
            </a:r>
            <a:r>
              <a:rPr lang="en-US" dirty="0" err="1" smtClean="0"/>
              <a:t>menuntun</a:t>
            </a:r>
            <a:r>
              <a:rPr lang="en-US" dirty="0" smtClean="0"/>
              <a:t> </a:t>
            </a:r>
            <a:r>
              <a:rPr lang="en-US" dirty="0" err="1" smtClean="0"/>
              <a:t>pertanyaan</a:t>
            </a:r>
            <a:r>
              <a:rPr lang="en-US" dirty="0" smtClean="0"/>
              <a:t> </a:t>
            </a:r>
            <a:r>
              <a:rPr lang="en-US" dirty="0" err="1" smtClean="0"/>
              <a:t>penelitian</a:t>
            </a:r>
            <a:r>
              <a:rPr lang="en-US" dirty="0" smtClean="0"/>
              <a:t> </a:t>
            </a:r>
            <a:r>
              <a:rPr lang="en-US" dirty="0" err="1" smtClean="0"/>
              <a:t>dan</a:t>
            </a:r>
            <a:r>
              <a:rPr lang="en-US" dirty="0" smtClean="0"/>
              <a:t> </a:t>
            </a:r>
            <a:r>
              <a:rPr lang="en-US" dirty="0" err="1" smtClean="0"/>
              <a:t>mengevaluasi</a:t>
            </a:r>
            <a:r>
              <a:rPr lang="en-US" dirty="0" smtClean="0"/>
              <a:t> </a:t>
            </a:r>
            <a:r>
              <a:rPr lang="en-US" dirty="0" err="1" smtClean="0"/>
              <a:t>terhadap</a:t>
            </a:r>
            <a:r>
              <a:rPr lang="en-US" dirty="0" smtClean="0"/>
              <a:t> </a:t>
            </a:r>
            <a:r>
              <a:rPr lang="en-US" dirty="0" err="1" smtClean="0"/>
              <a:t>hasil</a:t>
            </a:r>
            <a:r>
              <a:rPr lang="en-US" dirty="0" smtClean="0"/>
              <a:t> </a:t>
            </a:r>
            <a:r>
              <a:rPr lang="en-US" dirty="0" err="1" smtClean="0"/>
              <a:t>eksperimen</a:t>
            </a:r>
            <a:r>
              <a:rPr lang="en-US" dirty="0" smtClean="0"/>
              <a:t>.</a:t>
            </a:r>
          </a:p>
          <a:p>
            <a:r>
              <a:rPr lang="en-US" dirty="0" smtClean="0"/>
              <a:t>Ada </a:t>
            </a:r>
            <a:r>
              <a:rPr lang="en-US" dirty="0" err="1" smtClean="0"/>
              <a:t>perspektif</a:t>
            </a:r>
            <a:r>
              <a:rPr lang="en-US" dirty="0" smtClean="0"/>
              <a:t> </a:t>
            </a:r>
            <a:r>
              <a:rPr lang="en-US" dirty="0" err="1" smtClean="0"/>
              <a:t>pemrosesan</a:t>
            </a:r>
            <a:r>
              <a:rPr lang="en-US" dirty="0" smtClean="0"/>
              <a:t> </a:t>
            </a:r>
            <a:r>
              <a:rPr lang="en-US" dirty="0" err="1" smtClean="0"/>
              <a:t>informasi</a:t>
            </a:r>
            <a:r>
              <a:rPr lang="en-US" dirty="0" smtClean="0"/>
              <a:t>, </a:t>
            </a:r>
            <a:r>
              <a:rPr lang="en-US" dirty="0" err="1" smtClean="0"/>
              <a:t>neurosains</a:t>
            </a:r>
            <a:r>
              <a:rPr lang="en-US" dirty="0" smtClean="0"/>
              <a:t>, </a:t>
            </a:r>
            <a:r>
              <a:rPr lang="en-US" dirty="0" err="1" smtClean="0"/>
              <a:t>ilmu</a:t>
            </a:r>
            <a:r>
              <a:rPr lang="en-US" dirty="0" smtClean="0"/>
              <a:t> </a:t>
            </a:r>
            <a:r>
              <a:rPr lang="en-US" dirty="0" err="1" smtClean="0"/>
              <a:t>komputer</a:t>
            </a:r>
            <a:r>
              <a:rPr lang="en-US" dirty="0" smtClean="0"/>
              <a:t> </a:t>
            </a:r>
            <a:r>
              <a:rPr lang="en-US" dirty="0" err="1">
                <a:solidFill>
                  <a:prstClr val="white"/>
                </a:solidFill>
              </a:rPr>
              <a:t>dan</a:t>
            </a:r>
            <a:r>
              <a:rPr lang="en-US" dirty="0">
                <a:solidFill>
                  <a:prstClr val="white"/>
                </a:solidFill>
              </a:rPr>
              <a:t> </a:t>
            </a:r>
            <a:r>
              <a:rPr lang="en-US" dirty="0" err="1">
                <a:solidFill>
                  <a:prstClr val="white"/>
                </a:solidFill>
              </a:rPr>
              <a:t>psikologi</a:t>
            </a:r>
            <a:r>
              <a:rPr lang="en-US" dirty="0">
                <a:solidFill>
                  <a:prstClr val="white"/>
                </a:solidFill>
              </a:rPr>
              <a:t> </a:t>
            </a:r>
            <a:r>
              <a:rPr lang="en-US" dirty="0" err="1" smtClean="0">
                <a:solidFill>
                  <a:prstClr val="white"/>
                </a:solidFill>
              </a:rPr>
              <a:t>evolusioner</a:t>
            </a:r>
            <a:r>
              <a:rPr lang="en-US" dirty="0" smtClean="0">
                <a:solidFill>
                  <a:prstClr val="white"/>
                </a:solidFill>
              </a:rPr>
              <a:t>.</a:t>
            </a:r>
          </a:p>
          <a:p>
            <a:r>
              <a:rPr lang="en-US" dirty="0" err="1" smtClean="0">
                <a:solidFill>
                  <a:prstClr val="white"/>
                </a:solidFill>
              </a:rPr>
              <a:t>Perspektif</a:t>
            </a:r>
            <a:r>
              <a:rPr lang="en-US" dirty="0" smtClean="0">
                <a:solidFill>
                  <a:prstClr val="white"/>
                </a:solidFill>
              </a:rPr>
              <a:t> </a:t>
            </a:r>
            <a:r>
              <a:rPr lang="en-US" dirty="0" err="1" smtClean="0">
                <a:solidFill>
                  <a:prstClr val="white"/>
                </a:solidFill>
              </a:rPr>
              <a:t>pemrosesan</a:t>
            </a:r>
            <a:r>
              <a:rPr lang="en-US" dirty="0" smtClean="0">
                <a:solidFill>
                  <a:prstClr val="white"/>
                </a:solidFill>
              </a:rPr>
              <a:t> </a:t>
            </a:r>
            <a:r>
              <a:rPr lang="en-US" dirty="0" err="1" smtClean="0">
                <a:solidFill>
                  <a:prstClr val="white"/>
                </a:solidFill>
              </a:rPr>
              <a:t>informasi</a:t>
            </a:r>
            <a:r>
              <a:rPr lang="en-US" dirty="0" smtClean="0">
                <a:solidFill>
                  <a:prstClr val="white"/>
                </a:solidFill>
              </a:rPr>
              <a:t> </a:t>
            </a:r>
            <a:r>
              <a:rPr lang="en-US" dirty="0" err="1" smtClean="0">
                <a:solidFill>
                  <a:prstClr val="white"/>
                </a:solidFill>
              </a:rPr>
              <a:t>banyak</a:t>
            </a:r>
            <a:r>
              <a:rPr lang="en-US" dirty="0" smtClean="0">
                <a:solidFill>
                  <a:prstClr val="white"/>
                </a:solidFill>
              </a:rPr>
              <a:t> </a:t>
            </a:r>
            <a:r>
              <a:rPr lang="en-US" dirty="0" err="1" smtClean="0">
                <a:solidFill>
                  <a:prstClr val="white"/>
                </a:solidFill>
              </a:rPr>
              <a:t>digunakan</a:t>
            </a:r>
            <a:r>
              <a:rPr lang="en-US" dirty="0" smtClean="0">
                <a:solidFill>
                  <a:prstClr val="white"/>
                </a:solidFill>
              </a:rPr>
              <a:t> </a:t>
            </a:r>
            <a:r>
              <a:rPr lang="en-US" dirty="0" err="1" smtClean="0">
                <a:solidFill>
                  <a:prstClr val="white"/>
                </a:solidFill>
              </a:rPr>
              <a:t>sebagai</a:t>
            </a:r>
            <a:r>
              <a:rPr lang="en-US" dirty="0" smtClean="0">
                <a:solidFill>
                  <a:prstClr val="white"/>
                </a:solidFill>
              </a:rPr>
              <a:t> model </a:t>
            </a:r>
            <a:r>
              <a:rPr lang="en-US" dirty="0" err="1" smtClean="0">
                <a:solidFill>
                  <a:prstClr val="white"/>
                </a:solidFill>
              </a:rPr>
              <a:t>kognitif</a:t>
            </a:r>
            <a:r>
              <a:rPr lang="en-US" dirty="0" smtClean="0">
                <a:solidFill>
                  <a:prstClr val="white"/>
                </a:solidFill>
              </a:rPr>
              <a:t>.</a:t>
            </a:r>
          </a:p>
          <a:p>
            <a:r>
              <a:rPr lang="en-US" dirty="0" smtClean="0">
                <a:solidFill>
                  <a:prstClr val="white"/>
                </a:solidFill>
              </a:rPr>
              <a:t>Model </a:t>
            </a:r>
            <a:r>
              <a:rPr lang="en-US" dirty="0" err="1" smtClean="0">
                <a:solidFill>
                  <a:prstClr val="white"/>
                </a:solidFill>
              </a:rPr>
              <a:t>pemrosesan</a:t>
            </a:r>
            <a:r>
              <a:rPr lang="en-US" dirty="0" smtClean="0">
                <a:solidFill>
                  <a:prstClr val="white"/>
                </a:solidFill>
              </a:rPr>
              <a:t> </a:t>
            </a:r>
            <a:r>
              <a:rPr lang="en-US" dirty="0" err="1" smtClean="0">
                <a:solidFill>
                  <a:prstClr val="white"/>
                </a:solidFill>
              </a:rPr>
              <a:t>informasi</a:t>
            </a:r>
            <a:r>
              <a:rPr lang="en-US" dirty="0" smtClean="0">
                <a:solidFill>
                  <a:prstClr val="white"/>
                </a:solidFill>
              </a:rPr>
              <a:t> yang </a:t>
            </a:r>
            <a:r>
              <a:rPr lang="en-US" dirty="0" err="1" smtClean="0">
                <a:solidFill>
                  <a:prstClr val="white"/>
                </a:solidFill>
              </a:rPr>
              <a:t>membahas</a:t>
            </a:r>
            <a:r>
              <a:rPr lang="en-US" dirty="0" smtClean="0">
                <a:solidFill>
                  <a:prstClr val="white"/>
                </a:solidFill>
              </a:rPr>
              <a:t> </a:t>
            </a:r>
            <a:r>
              <a:rPr lang="en-US" dirty="0" err="1" smtClean="0">
                <a:solidFill>
                  <a:prstClr val="white"/>
                </a:solidFill>
              </a:rPr>
              <a:t>memori</a:t>
            </a:r>
            <a:r>
              <a:rPr lang="en-US" dirty="0" smtClean="0">
                <a:solidFill>
                  <a:prstClr val="white"/>
                </a:solidFill>
              </a:rPr>
              <a:t> yang paling </a:t>
            </a:r>
            <a:r>
              <a:rPr lang="en-US" dirty="0" err="1" smtClean="0">
                <a:solidFill>
                  <a:prstClr val="white"/>
                </a:solidFill>
              </a:rPr>
              <a:t>banyak</a:t>
            </a:r>
            <a:r>
              <a:rPr lang="en-US" dirty="0" smtClean="0">
                <a:solidFill>
                  <a:prstClr val="white"/>
                </a:solidFill>
              </a:rPr>
              <a:t> </a:t>
            </a:r>
            <a:r>
              <a:rPr lang="en-US" dirty="0" err="1" smtClean="0">
                <a:solidFill>
                  <a:prstClr val="white"/>
                </a:solidFill>
              </a:rPr>
              <a:t>dikutip</a:t>
            </a:r>
            <a:r>
              <a:rPr lang="en-US" dirty="0" smtClean="0">
                <a:solidFill>
                  <a:prstClr val="white"/>
                </a:solidFill>
              </a:rPr>
              <a:t> </a:t>
            </a:r>
            <a:r>
              <a:rPr lang="en-US" dirty="0" err="1" smtClean="0">
                <a:solidFill>
                  <a:prstClr val="white"/>
                </a:solidFill>
              </a:rPr>
              <a:t>adalah</a:t>
            </a:r>
            <a:r>
              <a:rPr lang="en-US" dirty="0" smtClean="0">
                <a:solidFill>
                  <a:prstClr val="white"/>
                </a:solidFill>
              </a:rPr>
              <a:t> Model </a:t>
            </a:r>
            <a:r>
              <a:rPr lang="en-US" dirty="0" err="1" smtClean="0">
                <a:solidFill>
                  <a:prstClr val="white"/>
                </a:solidFill>
              </a:rPr>
              <a:t>Memori</a:t>
            </a:r>
            <a:r>
              <a:rPr lang="en-US" dirty="0" smtClean="0">
                <a:solidFill>
                  <a:prstClr val="white"/>
                </a:solidFill>
              </a:rPr>
              <a:t> William James (1890) </a:t>
            </a:r>
            <a:r>
              <a:rPr lang="en-US" dirty="0" err="1" smtClean="0">
                <a:solidFill>
                  <a:prstClr val="white"/>
                </a:solidFill>
              </a:rPr>
              <a:t>dan</a:t>
            </a:r>
            <a:r>
              <a:rPr lang="en-US" dirty="0" smtClean="0">
                <a:solidFill>
                  <a:prstClr val="white"/>
                </a:solidFill>
              </a:rPr>
              <a:t> Waugh </a:t>
            </a:r>
            <a:r>
              <a:rPr lang="en-US" dirty="0" err="1" smtClean="0">
                <a:solidFill>
                  <a:prstClr val="white"/>
                </a:solidFill>
              </a:rPr>
              <a:t>dan</a:t>
            </a:r>
            <a:r>
              <a:rPr lang="en-US" dirty="0" smtClean="0">
                <a:solidFill>
                  <a:prstClr val="white"/>
                </a:solidFill>
              </a:rPr>
              <a:t> Norman (1965) </a:t>
            </a:r>
            <a:r>
              <a:rPr lang="en-US" dirty="0" err="1" smtClean="0">
                <a:solidFill>
                  <a:prstClr val="white"/>
                </a:solidFill>
              </a:rPr>
              <a:t>membuat</a:t>
            </a:r>
            <a:r>
              <a:rPr lang="en-US" dirty="0" smtClean="0">
                <a:solidFill>
                  <a:prstClr val="white"/>
                </a:solidFill>
              </a:rPr>
              <a:t> </a:t>
            </a:r>
            <a:r>
              <a:rPr lang="en-US" dirty="0" err="1" smtClean="0">
                <a:solidFill>
                  <a:prstClr val="white"/>
                </a:solidFill>
              </a:rPr>
              <a:t>revisi</a:t>
            </a:r>
            <a:r>
              <a:rPr lang="en-US" dirty="0" smtClean="0">
                <a:solidFill>
                  <a:prstClr val="white"/>
                </a:solidFill>
              </a:rPr>
              <a:t> </a:t>
            </a:r>
            <a:r>
              <a:rPr lang="en-US" dirty="0" err="1" smtClean="0">
                <a:solidFill>
                  <a:prstClr val="white"/>
                </a:solidFill>
              </a:rPr>
              <a:t>lanjutan</a:t>
            </a:r>
            <a:r>
              <a:rPr lang="en-US" dirty="0" smtClean="0">
                <a:solidFill>
                  <a:prstClr val="white"/>
                </a:solidFill>
              </a:rPr>
              <a:t> </a:t>
            </a:r>
            <a:r>
              <a:rPr lang="en-US" dirty="0" err="1" smtClean="0">
                <a:solidFill>
                  <a:prstClr val="white"/>
                </a:solidFill>
              </a:rPr>
              <a:t>dari</a:t>
            </a:r>
            <a:r>
              <a:rPr lang="en-US" dirty="0" smtClean="0">
                <a:solidFill>
                  <a:prstClr val="white"/>
                </a:solidFill>
              </a:rPr>
              <a:t> model William James.</a:t>
            </a:r>
          </a:p>
          <a:p>
            <a:endParaRPr lang="en-US" dirty="0"/>
          </a:p>
        </p:txBody>
      </p:sp>
    </p:spTree>
    <p:extLst>
      <p:ext uri="{BB962C8B-B14F-4D97-AF65-F5344CB8AC3E}">
        <p14:creationId xmlns:p14="http://schemas.microsoft.com/office/powerpoint/2010/main" val="36938440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a:t>
            </a:r>
            <a:r>
              <a:rPr lang="en-US" dirty="0" err="1" smtClean="0"/>
              <a:t>memori</a:t>
            </a:r>
            <a:r>
              <a:rPr lang="en-US" dirty="0" smtClean="0"/>
              <a:t> William James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8759726"/>
              </p:ext>
            </p:extLst>
          </p:nvPr>
        </p:nvGraphicFramePr>
        <p:xfrm>
          <a:off x="533400" y="2336800"/>
          <a:ext cx="6888163"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5238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457200"/>
            <a:ext cx="6362700" cy="1143000"/>
          </a:xfrm>
          <a:prstGeom prst="rect">
            <a:avLst/>
          </a:prstGeom>
        </p:spPr>
        <p:txBody>
          <a:bodyPr>
            <a:normAutofit fontScale="90000"/>
          </a:bodyPr>
          <a:lstStyle/>
          <a:p>
            <a:pPr algn="ctr"/>
            <a:r>
              <a:rPr lang="id-ID" dirty="0" smtClean="0">
                <a:latin typeface="Algerian" pitchFamily="82" charset="0"/>
              </a:rPr>
              <a:t>Skema Model Memori waugh dan norman</a:t>
            </a:r>
            <a:br>
              <a:rPr lang="id-ID" dirty="0" smtClean="0">
                <a:latin typeface="Algerian" pitchFamily="82" charset="0"/>
              </a:rPr>
            </a:br>
            <a:r>
              <a:rPr lang="id-ID" dirty="0" smtClean="0">
                <a:latin typeface="Algerian" pitchFamily="82" charset="0"/>
              </a:rPr>
              <a:t>(1965)      </a:t>
            </a:r>
            <a:endParaRPr lang="id-ID" dirty="0">
              <a:latin typeface="Algerian" pitchFamily="82" charset="0"/>
            </a:endParaRPr>
          </a:p>
        </p:txBody>
      </p:sp>
      <p:sp>
        <p:nvSpPr>
          <p:cNvPr id="4" name="Rectangle 3"/>
          <p:cNvSpPr/>
          <p:nvPr/>
        </p:nvSpPr>
        <p:spPr>
          <a:xfrm>
            <a:off x="4800600" y="1600200"/>
            <a:ext cx="17526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Pengulangan </a:t>
            </a:r>
            <a:endParaRPr lang="id-ID" dirty="0"/>
          </a:p>
        </p:txBody>
      </p:sp>
      <p:sp>
        <p:nvSpPr>
          <p:cNvPr id="7" name="Rectangle 6"/>
          <p:cNvSpPr/>
          <p:nvPr/>
        </p:nvSpPr>
        <p:spPr>
          <a:xfrm>
            <a:off x="228600" y="2573167"/>
            <a:ext cx="1333500" cy="5510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Stimulus </a:t>
            </a:r>
            <a:endParaRPr lang="id-ID" dirty="0"/>
          </a:p>
        </p:txBody>
      </p:sp>
      <p:sp>
        <p:nvSpPr>
          <p:cNvPr id="8" name="Rectangle 7"/>
          <p:cNvSpPr/>
          <p:nvPr/>
        </p:nvSpPr>
        <p:spPr>
          <a:xfrm>
            <a:off x="2095500" y="2573167"/>
            <a:ext cx="1752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Penyimpanan sensorik</a:t>
            </a:r>
            <a:endParaRPr lang="id-ID" dirty="0"/>
          </a:p>
        </p:txBody>
      </p:sp>
      <p:sp>
        <p:nvSpPr>
          <p:cNvPr id="9" name="Rectangle 8"/>
          <p:cNvSpPr/>
          <p:nvPr/>
        </p:nvSpPr>
        <p:spPr>
          <a:xfrm>
            <a:off x="2435443" y="3596727"/>
            <a:ext cx="1671746" cy="6998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Dilupakan</a:t>
            </a:r>
            <a:endParaRPr lang="id-ID" dirty="0"/>
          </a:p>
        </p:txBody>
      </p:sp>
      <p:sp>
        <p:nvSpPr>
          <p:cNvPr id="10" name="Rectangle 9"/>
          <p:cNvSpPr/>
          <p:nvPr/>
        </p:nvSpPr>
        <p:spPr>
          <a:xfrm>
            <a:off x="4400550" y="2432848"/>
            <a:ext cx="2006600" cy="1122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Memori jangka pendek / memori kerja</a:t>
            </a:r>
            <a:endParaRPr lang="id-ID" dirty="0"/>
          </a:p>
        </p:txBody>
      </p:sp>
      <p:sp>
        <p:nvSpPr>
          <p:cNvPr id="11" name="Rectangle 10"/>
          <p:cNvSpPr/>
          <p:nvPr/>
        </p:nvSpPr>
        <p:spPr>
          <a:xfrm>
            <a:off x="6019799" y="5290809"/>
            <a:ext cx="3025775"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Memori jangka panjang</a:t>
            </a:r>
            <a:endParaRPr lang="id-ID" dirty="0"/>
          </a:p>
        </p:txBody>
      </p:sp>
      <p:cxnSp>
        <p:nvCxnSpPr>
          <p:cNvPr id="36" name="Straight Arrow Connector 35"/>
          <p:cNvCxnSpPr/>
          <p:nvPr/>
        </p:nvCxnSpPr>
        <p:spPr>
          <a:xfrm flipH="1" flipV="1">
            <a:off x="5257800" y="3733800"/>
            <a:ext cx="695282" cy="2064267"/>
          </a:xfrm>
          <a:prstGeom prst="straightConnector1">
            <a:avLst/>
          </a:prstGeom>
          <a:ln>
            <a:solidFill>
              <a:schemeClr val="bg2">
                <a:lumMod val="50000"/>
              </a:schemeClr>
            </a:solidFill>
            <a:tailEnd type="arrow"/>
          </a:ln>
        </p:spPr>
        <p:style>
          <a:lnRef idx="3">
            <a:schemeClr val="dk1"/>
          </a:lnRef>
          <a:fillRef idx="0">
            <a:schemeClr val="dk1"/>
          </a:fillRef>
          <a:effectRef idx="2">
            <a:schemeClr val="dk1"/>
          </a:effectRef>
          <a:fontRef idx="minor">
            <a:schemeClr val="tx1"/>
          </a:fontRef>
        </p:style>
      </p:cxnSp>
      <p:pic>
        <p:nvPicPr>
          <p:cNvPr id="19" name="Picture 2" descr="Psikologi Kognitif - Pengertian dan Penjelasan Lengkapny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206828"/>
            <a:ext cx="2209800" cy="13414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Picture 4" descr="Teenager Girl Studying Image &amp; Photo (Free Trial) | Bigsto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609" y="1037178"/>
            <a:ext cx="2034291" cy="14844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Right Arrow 11"/>
          <p:cNvSpPr/>
          <p:nvPr/>
        </p:nvSpPr>
        <p:spPr>
          <a:xfrm>
            <a:off x="1647825" y="2780989"/>
            <a:ext cx="361950" cy="275517"/>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id-ID"/>
          </a:p>
        </p:txBody>
      </p:sp>
      <p:sp>
        <p:nvSpPr>
          <p:cNvPr id="24" name="Right Arrow 23"/>
          <p:cNvSpPr/>
          <p:nvPr/>
        </p:nvSpPr>
        <p:spPr>
          <a:xfrm>
            <a:off x="3911600" y="2780989"/>
            <a:ext cx="361950" cy="275517"/>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id-ID"/>
          </a:p>
        </p:txBody>
      </p:sp>
      <p:sp>
        <p:nvSpPr>
          <p:cNvPr id="14" name="Curved Right Arrow 13"/>
          <p:cNvSpPr/>
          <p:nvPr/>
        </p:nvSpPr>
        <p:spPr>
          <a:xfrm>
            <a:off x="4648200" y="2057400"/>
            <a:ext cx="317500" cy="381000"/>
          </a:xfrm>
          <a:prstGeom prst="curved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id-ID">
              <a:solidFill>
                <a:schemeClr val="tx1"/>
              </a:solidFill>
            </a:endParaRPr>
          </a:p>
        </p:txBody>
      </p:sp>
      <p:sp>
        <p:nvSpPr>
          <p:cNvPr id="21" name="Curved Up Arrow 20"/>
          <p:cNvSpPr/>
          <p:nvPr/>
        </p:nvSpPr>
        <p:spPr>
          <a:xfrm rot="13833327">
            <a:off x="6462663" y="1542781"/>
            <a:ext cx="1122302" cy="1015410"/>
          </a:xfrm>
          <a:prstGeom prst="curvedUp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id-ID">
              <a:solidFill>
                <a:schemeClr val="tx1"/>
              </a:solidFill>
            </a:endParaRPr>
          </a:p>
        </p:txBody>
      </p:sp>
      <p:sp>
        <p:nvSpPr>
          <p:cNvPr id="30" name="Rectangle 29"/>
          <p:cNvSpPr/>
          <p:nvPr/>
        </p:nvSpPr>
        <p:spPr>
          <a:xfrm>
            <a:off x="7150100" y="3035461"/>
            <a:ext cx="1765300" cy="1122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Pemindahan ke penyimpanan permanen</a:t>
            </a:r>
            <a:endParaRPr lang="id-ID" dirty="0"/>
          </a:p>
        </p:txBody>
      </p:sp>
      <p:cxnSp>
        <p:nvCxnSpPr>
          <p:cNvPr id="28" name="Straight Arrow Connector 27"/>
          <p:cNvCxnSpPr>
            <a:stCxn id="10" idx="3"/>
          </p:cNvCxnSpPr>
          <p:nvPr/>
        </p:nvCxnSpPr>
        <p:spPr>
          <a:xfrm>
            <a:off x="6407150" y="2994114"/>
            <a:ext cx="704850" cy="739686"/>
          </a:xfrm>
          <a:prstGeom prst="straightConnector1">
            <a:avLst/>
          </a:prstGeom>
          <a:ln>
            <a:solidFill>
              <a:schemeClr val="bg2">
                <a:lumMod val="50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39" name="Down Arrow 38"/>
          <p:cNvSpPr/>
          <p:nvPr/>
        </p:nvSpPr>
        <p:spPr>
          <a:xfrm>
            <a:off x="7772400" y="4343401"/>
            <a:ext cx="609600" cy="762000"/>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id-ID"/>
          </a:p>
        </p:txBody>
      </p:sp>
      <p:sp>
        <p:nvSpPr>
          <p:cNvPr id="40" name="Rectangle 39"/>
          <p:cNvSpPr/>
          <p:nvPr/>
        </p:nvSpPr>
        <p:spPr>
          <a:xfrm>
            <a:off x="4609839" y="4424692"/>
            <a:ext cx="17526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Diambil </a:t>
            </a:r>
            <a:endParaRPr lang="id-ID" dirty="0"/>
          </a:p>
        </p:txBody>
      </p:sp>
      <p:sp>
        <p:nvSpPr>
          <p:cNvPr id="41" name="Curved Left Arrow 40"/>
          <p:cNvSpPr/>
          <p:nvPr/>
        </p:nvSpPr>
        <p:spPr>
          <a:xfrm rot="4194712">
            <a:off x="4009229" y="3583003"/>
            <a:ext cx="575656" cy="1282843"/>
          </a:xfrm>
          <a:prstGeom prst="curvedLef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id-ID">
              <a:solidFill>
                <a:schemeClr val="tx1"/>
              </a:solidFill>
            </a:endParaRPr>
          </a:p>
        </p:txBody>
      </p:sp>
      <p:sp>
        <p:nvSpPr>
          <p:cNvPr id="42" name="Bent Arrow 41"/>
          <p:cNvSpPr/>
          <p:nvPr/>
        </p:nvSpPr>
        <p:spPr>
          <a:xfrm rot="5400000">
            <a:off x="5626357" y="3449674"/>
            <a:ext cx="833107" cy="661673"/>
          </a:xfrm>
          <a:prstGeom prst="ben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id-ID">
              <a:solidFill>
                <a:schemeClr val="tx1"/>
              </a:solidFill>
            </a:endParaRPr>
          </a:p>
        </p:txBody>
      </p:sp>
      <p:sp>
        <p:nvSpPr>
          <p:cNvPr id="43" name="Rectangle 42"/>
          <p:cNvSpPr/>
          <p:nvPr/>
        </p:nvSpPr>
        <p:spPr>
          <a:xfrm>
            <a:off x="5883275" y="4157993"/>
            <a:ext cx="1355725" cy="795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smtClean="0">
                <a:solidFill>
                  <a:schemeClr val="bg2">
                    <a:lumMod val="50000"/>
                  </a:schemeClr>
                </a:solidFill>
              </a:rPr>
              <a:t>Respon </a:t>
            </a:r>
            <a:endParaRPr lang="id-ID" sz="2400" b="1" dirty="0">
              <a:solidFill>
                <a:schemeClr val="bg2">
                  <a:lumMod val="50000"/>
                </a:schemeClr>
              </a:solidFill>
            </a:endParaRPr>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Neurosain</a:t>
            </a:r>
            <a:endParaRPr lang="en-US" dirty="0"/>
          </a:p>
        </p:txBody>
      </p:sp>
      <p:sp>
        <p:nvSpPr>
          <p:cNvPr id="3" name="Content Placeholder 2"/>
          <p:cNvSpPr>
            <a:spLocks noGrp="1"/>
          </p:cNvSpPr>
          <p:nvPr>
            <p:ph idx="1"/>
          </p:nvPr>
        </p:nvSpPr>
        <p:spPr/>
        <p:txBody>
          <a:bodyPr/>
          <a:lstStyle/>
          <a:p>
            <a:r>
              <a:rPr lang="en-US" dirty="0" err="1" smtClean="0"/>
              <a:t>Neurosain</a:t>
            </a:r>
            <a:r>
              <a:rPr lang="en-US" dirty="0" smtClean="0"/>
              <a:t> </a:t>
            </a:r>
            <a:r>
              <a:rPr lang="en-US" dirty="0" err="1" smtClean="0"/>
              <a:t>berfokus</a:t>
            </a:r>
            <a:r>
              <a:rPr lang="en-US" dirty="0" smtClean="0"/>
              <a:t> </a:t>
            </a:r>
            <a:r>
              <a:rPr lang="en-US" dirty="0" err="1" smtClean="0"/>
              <a:t>pada</a:t>
            </a:r>
            <a:r>
              <a:rPr lang="en-US" dirty="0" smtClean="0"/>
              <a:t> </a:t>
            </a:r>
            <a:r>
              <a:rPr lang="en-US" dirty="0" err="1" smtClean="0"/>
              <a:t>fungsi</a:t>
            </a:r>
            <a:r>
              <a:rPr lang="en-US" dirty="0" smtClean="0"/>
              <a:t> </a:t>
            </a:r>
            <a:r>
              <a:rPr lang="en-US" dirty="0" err="1" smtClean="0"/>
              <a:t>otak</a:t>
            </a:r>
            <a:r>
              <a:rPr lang="en-US" dirty="0" smtClean="0"/>
              <a:t> yang </a:t>
            </a:r>
            <a:r>
              <a:rPr lang="en-US" dirty="0" err="1" smtClean="0"/>
              <a:t>mendasari</a:t>
            </a:r>
            <a:r>
              <a:rPr lang="en-US" dirty="0" smtClean="0"/>
              <a:t> </a:t>
            </a:r>
            <a:r>
              <a:rPr lang="en-US" dirty="0" err="1" smtClean="0"/>
              <a:t>pembentukan</a:t>
            </a:r>
            <a:r>
              <a:rPr lang="en-US" dirty="0" smtClean="0"/>
              <a:t> </a:t>
            </a:r>
            <a:r>
              <a:rPr lang="en-US" dirty="0" err="1" smtClean="0"/>
              <a:t>pengalaman</a:t>
            </a:r>
            <a:r>
              <a:rPr lang="en-US" dirty="0" smtClean="0"/>
              <a:t> </a:t>
            </a:r>
            <a:r>
              <a:rPr lang="en-US" dirty="0" err="1" smtClean="0"/>
              <a:t>kognitif</a:t>
            </a:r>
            <a:r>
              <a:rPr lang="en-US" dirty="0" smtClean="0"/>
              <a:t>.</a:t>
            </a:r>
          </a:p>
          <a:p>
            <a:r>
              <a:rPr lang="en-US" dirty="0" err="1" smtClean="0"/>
              <a:t>Tokoh</a:t>
            </a:r>
            <a:r>
              <a:rPr lang="en-US" dirty="0" smtClean="0"/>
              <a:t> </a:t>
            </a:r>
            <a:r>
              <a:rPr lang="en-US" dirty="0" err="1" smtClean="0"/>
              <a:t>penting</a:t>
            </a:r>
            <a:r>
              <a:rPr lang="en-US" dirty="0" smtClean="0"/>
              <a:t> </a:t>
            </a:r>
            <a:r>
              <a:rPr lang="en-US" dirty="0" err="1" smtClean="0"/>
              <a:t>neurosains</a:t>
            </a:r>
            <a:r>
              <a:rPr lang="en-US" dirty="0" smtClean="0"/>
              <a:t> Karl </a:t>
            </a:r>
            <a:r>
              <a:rPr lang="en-US" dirty="0" err="1" smtClean="0"/>
              <a:t>Lashley</a:t>
            </a:r>
            <a:r>
              <a:rPr lang="en-US" dirty="0" smtClean="0"/>
              <a:t> (1929).</a:t>
            </a:r>
          </a:p>
          <a:p>
            <a:r>
              <a:rPr lang="en-US" dirty="0" smtClean="0"/>
              <a:t>Mount Castle (1979) </a:t>
            </a:r>
            <a:r>
              <a:rPr lang="en-US" dirty="0" smtClean="0">
                <a:sym typeface="Wingdings" panose="05000000000000000000" pitchFamily="2" charset="2"/>
              </a:rPr>
              <a:t> </a:t>
            </a:r>
            <a:r>
              <a:rPr lang="en-US" dirty="0" err="1" smtClean="0">
                <a:sym typeface="Wingdings" panose="05000000000000000000" pitchFamily="2" charset="2"/>
              </a:rPr>
              <a:t>Fungsi</a:t>
            </a:r>
            <a:r>
              <a:rPr lang="en-US" dirty="0" smtClean="0">
                <a:sym typeface="Wingdings" panose="05000000000000000000" pitchFamily="2" charset="2"/>
              </a:rPr>
              <a:t> </a:t>
            </a:r>
            <a:r>
              <a:rPr lang="en-US" dirty="0" err="1" smtClean="0">
                <a:sym typeface="Wingdings" panose="05000000000000000000" pitchFamily="2" charset="2"/>
              </a:rPr>
              <a:t>kerja</a:t>
            </a:r>
            <a:r>
              <a:rPr lang="en-US" dirty="0" smtClean="0">
                <a:sym typeface="Wingdings" panose="05000000000000000000" pitchFamily="2" charset="2"/>
              </a:rPr>
              <a:t> </a:t>
            </a:r>
            <a:r>
              <a:rPr lang="en-US" dirty="0" err="1" smtClean="0">
                <a:sym typeface="Wingdings" panose="05000000000000000000" pitchFamily="2" charset="2"/>
              </a:rPr>
              <a:t>otak</a:t>
            </a:r>
            <a:r>
              <a:rPr lang="en-US" dirty="0" smtClean="0">
                <a:sym typeface="Wingdings" panose="05000000000000000000" pitchFamily="2" charset="2"/>
              </a:rPr>
              <a:t> </a:t>
            </a:r>
            <a:r>
              <a:rPr lang="en-US" dirty="0" err="1" smtClean="0">
                <a:sym typeface="Wingdings" panose="05000000000000000000" pitchFamily="2" charset="2"/>
              </a:rPr>
              <a:t>merupakan</a:t>
            </a:r>
            <a:r>
              <a:rPr lang="en-US" dirty="0" smtClean="0">
                <a:sym typeface="Wingdings" panose="05000000000000000000" pitchFamily="2" charset="2"/>
              </a:rPr>
              <a:t> </a:t>
            </a:r>
            <a:r>
              <a:rPr lang="en-US" dirty="0" err="1" smtClean="0">
                <a:sym typeface="Wingdings" panose="05000000000000000000" pitchFamily="2" charset="2"/>
              </a:rPr>
              <a:t>sistem</a:t>
            </a:r>
            <a:r>
              <a:rPr lang="en-US" dirty="0" smtClean="0">
                <a:sym typeface="Wingdings" panose="05000000000000000000" pitchFamily="2" charset="2"/>
              </a:rPr>
              <a:t> yang </a:t>
            </a:r>
            <a:r>
              <a:rPr lang="en-US" dirty="0" err="1" smtClean="0">
                <a:sym typeface="Wingdings" panose="05000000000000000000" pitchFamily="2" charset="2"/>
              </a:rPr>
              <a:t>paralel</a:t>
            </a:r>
            <a:r>
              <a:rPr lang="en-US" dirty="0" smtClean="0">
                <a:sym typeface="Wingdings" panose="05000000000000000000" pitchFamily="2" charset="2"/>
              </a:rPr>
              <a:t>  </a:t>
            </a:r>
            <a:r>
              <a:rPr lang="en-US" dirty="0" err="1" smtClean="0">
                <a:sym typeface="Wingdings" panose="05000000000000000000" pitchFamily="2" charset="2"/>
              </a:rPr>
              <a:t>pendistribusian</a:t>
            </a:r>
            <a:r>
              <a:rPr lang="en-US" dirty="0" smtClean="0">
                <a:sym typeface="Wingdings" panose="05000000000000000000" pitchFamily="2" charset="2"/>
              </a:rPr>
              <a:t> </a:t>
            </a:r>
            <a:r>
              <a:rPr lang="en-US" dirty="0" err="1" smtClean="0">
                <a:sym typeface="Wingdings" panose="05000000000000000000" pitchFamily="2" charset="2"/>
              </a:rPr>
              <a:t>jaringan-jaringan</a:t>
            </a:r>
            <a:r>
              <a:rPr lang="en-US" dirty="0" smtClean="0">
                <a:sym typeface="Wingdings" panose="05000000000000000000" pitchFamily="2" charset="2"/>
              </a:rPr>
              <a:t> yang </a:t>
            </a:r>
            <a:r>
              <a:rPr lang="en-US" dirty="0" err="1" smtClean="0">
                <a:sym typeface="Wingdings" panose="05000000000000000000" pitchFamily="2" charset="2"/>
              </a:rPr>
              <a:t>diproses</a:t>
            </a:r>
            <a:r>
              <a:rPr lang="en-US" dirty="0" smtClean="0">
                <a:sym typeface="Wingdings" panose="05000000000000000000" pitchFamily="2" charset="2"/>
              </a:rPr>
              <a:t> </a:t>
            </a:r>
            <a:r>
              <a:rPr lang="en-US" dirty="0" err="1" smtClean="0">
                <a:sym typeface="Wingdings" panose="05000000000000000000" pitchFamily="2" charset="2"/>
              </a:rPr>
              <a:t>ke</a:t>
            </a:r>
            <a:r>
              <a:rPr lang="en-US" dirty="0" smtClean="0">
                <a:sym typeface="Wingdings" panose="05000000000000000000" pitchFamily="2" charset="2"/>
              </a:rPr>
              <a:t> </a:t>
            </a:r>
            <a:r>
              <a:rPr lang="en-US" dirty="0" err="1" smtClean="0">
                <a:sym typeface="Wingdings" panose="05000000000000000000" pitchFamily="2" charset="2"/>
              </a:rPr>
              <a:t>seluruh</a:t>
            </a:r>
            <a:r>
              <a:rPr lang="en-US" dirty="0" smtClean="0">
                <a:sym typeface="Wingdings" panose="05000000000000000000" pitchFamily="2" charset="2"/>
              </a:rPr>
              <a:t> area </a:t>
            </a:r>
            <a:r>
              <a:rPr lang="en-US" dirty="0" err="1" smtClean="0">
                <a:sym typeface="Wingdings" panose="05000000000000000000" pitchFamily="2" charset="2"/>
              </a:rPr>
              <a:t>korteks</a:t>
            </a:r>
            <a:r>
              <a:rPr lang="en-US" dirty="0" smtClean="0">
                <a:sym typeface="Wingdings" panose="05000000000000000000" pitchFamily="2" charset="2"/>
              </a:rPr>
              <a:t> di </a:t>
            </a:r>
            <a:r>
              <a:rPr lang="en-US" dirty="0" err="1" smtClean="0">
                <a:sym typeface="Wingdings" panose="05000000000000000000" pitchFamily="2" charset="2"/>
              </a:rPr>
              <a:t>pusatkan</a:t>
            </a:r>
            <a:r>
              <a:rPr lang="en-US" dirty="0" smtClean="0">
                <a:sym typeface="Wingdings" panose="05000000000000000000" pitchFamily="2" charset="2"/>
              </a:rPr>
              <a:t> </a:t>
            </a:r>
            <a:r>
              <a:rPr lang="en-US" dirty="0" err="1" smtClean="0">
                <a:sym typeface="Wingdings" panose="05000000000000000000" pitchFamily="2" charset="2"/>
              </a:rPr>
              <a:t>ke</a:t>
            </a:r>
            <a:r>
              <a:rPr lang="en-US" dirty="0" smtClean="0">
                <a:sym typeface="Wingdings" panose="05000000000000000000" pitchFamily="2" charset="2"/>
              </a:rPr>
              <a:t> </a:t>
            </a:r>
            <a:r>
              <a:rPr lang="en-US" dirty="0" err="1" smtClean="0">
                <a:sym typeface="Wingdings" panose="05000000000000000000" pitchFamily="2" charset="2"/>
              </a:rPr>
              <a:t>satu</a:t>
            </a:r>
            <a:r>
              <a:rPr lang="en-US" dirty="0" smtClean="0">
                <a:sym typeface="Wingdings" panose="05000000000000000000" pitchFamily="2" charset="2"/>
              </a:rPr>
              <a:t> </a:t>
            </a:r>
            <a:r>
              <a:rPr lang="en-US" dirty="0" err="1" smtClean="0">
                <a:sym typeface="Wingdings" panose="05000000000000000000" pitchFamily="2" charset="2"/>
              </a:rPr>
              <a:t>bagian</a:t>
            </a:r>
            <a:r>
              <a:rPr lang="en-US" dirty="0" smtClean="0">
                <a:sym typeface="Wingdings" panose="05000000000000000000" pitchFamily="2" charset="2"/>
              </a:rPr>
              <a:t> </a:t>
            </a:r>
            <a:r>
              <a:rPr lang="en-US" dirty="0" err="1" smtClean="0">
                <a:sym typeface="Wingdings" panose="05000000000000000000" pitchFamily="2" charset="2"/>
              </a:rPr>
              <a:t>khusus</a:t>
            </a:r>
            <a:endParaRPr lang="en-US" dirty="0"/>
          </a:p>
        </p:txBody>
      </p:sp>
    </p:spTree>
    <p:extLst>
      <p:ext uri="{BB962C8B-B14F-4D97-AF65-F5344CB8AC3E}">
        <p14:creationId xmlns:p14="http://schemas.microsoft.com/office/powerpoint/2010/main" val="900971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Ilmu</a:t>
            </a:r>
            <a:r>
              <a:rPr lang="en-US" dirty="0" smtClean="0"/>
              <a:t> </a:t>
            </a:r>
            <a:r>
              <a:rPr lang="en-US" dirty="0" err="1" smtClean="0"/>
              <a:t>Komputer</a:t>
            </a:r>
            <a:endParaRPr lang="en-US" dirty="0"/>
          </a:p>
        </p:txBody>
      </p:sp>
      <p:sp>
        <p:nvSpPr>
          <p:cNvPr id="3" name="Content Placeholder 2"/>
          <p:cNvSpPr>
            <a:spLocks noGrp="1"/>
          </p:cNvSpPr>
          <p:nvPr>
            <p:ph idx="1"/>
          </p:nvPr>
        </p:nvSpPr>
        <p:spPr>
          <a:xfrm>
            <a:off x="609600" y="2057400"/>
            <a:ext cx="7315200" cy="4038600"/>
          </a:xfrm>
        </p:spPr>
        <p:txBody>
          <a:bodyPr>
            <a:normAutofit fontScale="85000" lnSpcReduction="20000"/>
          </a:bodyPr>
          <a:lstStyle/>
          <a:p>
            <a:r>
              <a:rPr lang="en-US" dirty="0">
                <a:solidFill>
                  <a:prstClr val="white"/>
                </a:solidFill>
              </a:rPr>
              <a:t>Di </a:t>
            </a:r>
            <a:r>
              <a:rPr lang="en-US" dirty="0" err="1">
                <a:solidFill>
                  <a:prstClr val="white"/>
                </a:solidFill>
              </a:rPr>
              <a:t>awal</a:t>
            </a:r>
            <a:r>
              <a:rPr lang="en-US" dirty="0">
                <a:solidFill>
                  <a:prstClr val="white"/>
                </a:solidFill>
              </a:rPr>
              <a:t> 1950an Turing </a:t>
            </a:r>
            <a:r>
              <a:rPr lang="en-US" dirty="0" err="1">
                <a:solidFill>
                  <a:prstClr val="white"/>
                </a:solidFill>
              </a:rPr>
              <a:t>menyatakan</a:t>
            </a:r>
            <a:r>
              <a:rPr lang="en-US" dirty="0">
                <a:solidFill>
                  <a:prstClr val="white"/>
                </a:solidFill>
              </a:rPr>
              <a:t> </a:t>
            </a:r>
            <a:r>
              <a:rPr lang="en-US" dirty="0" err="1">
                <a:solidFill>
                  <a:prstClr val="white"/>
                </a:solidFill>
              </a:rPr>
              <a:t>bahwa</a:t>
            </a:r>
            <a:r>
              <a:rPr lang="en-US" dirty="0">
                <a:solidFill>
                  <a:prstClr val="white"/>
                </a:solidFill>
              </a:rPr>
              <a:t> </a:t>
            </a:r>
            <a:r>
              <a:rPr lang="en-US" dirty="0" err="1">
                <a:solidFill>
                  <a:prstClr val="white"/>
                </a:solidFill>
              </a:rPr>
              <a:t>akan</a:t>
            </a:r>
            <a:r>
              <a:rPr lang="en-US" dirty="0">
                <a:solidFill>
                  <a:prstClr val="white"/>
                </a:solidFill>
              </a:rPr>
              <a:t> </a:t>
            </a:r>
            <a:r>
              <a:rPr lang="en-US" dirty="0" err="1">
                <a:solidFill>
                  <a:prstClr val="white"/>
                </a:solidFill>
              </a:rPr>
              <a:t>terjadi</a:t>
            </a:r>
            <a:r>
              <a:rPr lang="en-US" dirty="0">
                <a:solidFill>
                  <a:prstClr val="white"/>
                </a:solidFill>
              </a:rPr>
              <a:t> </a:t>
            </a:r>
            <a:r>
              <a:rPr lang="en-US" dirty="0" err="1">
                <a:solidFill>
                  <a:prstClr val="white"/>
                </a:solidFill>
              </a:rPr>
              <a:t>kesulitan</a:t>
            </a:r>
            <a:r>
              <a:rPr lang="en-US" dirty="0">
                <a:solidFill>
                  <a:prstClr val="white"/>
                </a:solidFill>
              </a:rPr>
              <a:t> </a:t>
            </a:r>
            <a:r>
              <a:rPr lang="en-US" dirty="0" err="1">
                <a:solidFill>
                  <a:prstClr val="white"/>
                </a:solidFill>
              </a:rPr>
              <a:t>untuk</a:t>
            </a:r>
            <a:r>
              <a:rPr lang="en-US" dirty="0">
                <a:solidFill>
                  <a:prstClr val="white"/>
                </a:solidFill>
              </a:rPr>
              <a:t> </a:t>
            </a:r>
            <a:r>
              <a:rPr lang="en-US" dirty="0" err="1">
                <a:solidFill>
                  <a:prstClr val="white"/>
                </a:solidFill>
              </a:rPr>
              <a:t>membedakan</a:t>
            </a:r>
            <a:r>
              <a:rPr lang="en-US" dirty="0">
                <a:solidFill>
                  <a:prstClr val="white"/>
                </a:solidFill>
              </a:rPr>
              <a:t> </a:t>
            </a:r>
            <a:r>
              <a:rPr lang="en-US" dirty="0" err="1">
                <a:solidFill>
                  <a:prstClr val="white"/>
                </a:solidFill>
              </a:rPr>
              <a:t>antara</a:t>
            </a:r>
            <a:r>
              <a:rPr lang="en-US" dirty="0">
                <a:solidFill>
                  <a:prstClr val="white"/>
                </a:solidFill>
              </a:rPr>
              <a:t> </a:t>
            </a:r>
            <a:r>
              <a:rPr lang="en-US" dirty="0" err="1">
                <a:solidFill>
                  <a:prstClr val="white"/>
                </a:solidFill>
              </a:rPr>
              <a:t>berkomunikasi</a:t>
            </a:r>
            <a:r>
              <a:rPr lang="en-US" dirty="0">
                <a:solidFill>
                  <a:prstClr val="white"/>
                </a:solidFill>
              </a:rPr>
              <a:t> </a:t>
            </a:r>
            <a:r>
              <a:rPr lang="en-US" dirty="0" err="1">
                <a:solidFill>
                  <a:prstClr val="white"/>
                </a:solidFill>
              </a:rPr>
              <a:t>dengan</a:t>
            </a:r>
            <a:r>
              <a:rPr lang="en-US" dirty="0">
                <a:solidFill>
                  <a:prstClr val="white"/>
                </a:solidFill>
              </a:rPr>
              <a:t> </a:t>
            </a:r>
            <a:r>
              <a:rPr lang="en-US" dirty="0" err="1">
                <a:solidFill>
                  <a:prstClr val="white"/>
                </a:solidFill>
              </a:rPr>
              <a:t>mesin</a:t>
            </a:r>
            <a:r>
              <a:rPr lang="en-US" dirty="0">
                <a:solidFill>
                  <a:prstClr val="white"/>
                </a:solidFill>
              </a:rPr>
              <a:t> </a:t>
            </a:r>
            <a:r>
              <a:rPr lang="en-US" dirty="0" err="1">
                <a:solidFill>
                  <a:prstClr val="white"/>
                </a:solidFill>
              </a:rPr>
              <a:t>dan</a:t>
            </a:r>
            <a:r>
              <a:rPr lang="en-US" dirty="0">
                <a:solidFill>
                  <a:prstClr val="white"/>
                </a:solidFill>
              </a:rPr>
              <a:t> </a:t>
            </a:r>
            <a:r>
              <a:rPr lang="en-US" dirty="0" err="1">
                <a:solidFill>
                  <a:prstClr val="white"/>
                </a:solidFill>
              </a:rPr>
              <a:t>berkomunikasi</a:t>
            </a:r>
            <a:r>
              <a:rPr lang="en-US" dirty="0">
                <a:solidFill>
                  <a:prstClr val="white"/>
                </a:solidFill>
              </a:rPr>
              <a:t> </a:t>
            </a:r>
            <a:r>
              <a:rPr lang="en-US" dirty="0" err="1">
                <a:solidFill>
                  <a:prstClr val="white"/>
                </a:solidFill>
              </a:rPr>
              <a:t>dengan</a:t>
            </a:r>
            <a:r>
              <a:rPr lang="en-US" dirty="0">
                <a:solidFill>
                  <a:prstClr val="white"/>
                </a:solidFill>
              </a:rPr>
              <a:t> </a:t>
            </a:r>
            <a:r>
              <a:rPr lang="en-US" dirty="0" err="1" smtClean="0">
                <a:solidFill>
                  <a:prstClr val="white"/>
                </a:solidFill>
              </a:rPr>
              <a:t>manusia</a:t>
            </a:r>
            <a:endParaRPr lang="en-US" dirty="0" smtClean="0">
              <a:solidFill>
                <a:prstClr val="white"/>
              </a:solidFill>
            </a:endParaRPr>
          </a:p>
          <a:p>
            <a:pPr lvl="0"/>
            <a:r>
              <a:rPr lang="en-US" dirty="0">
                <a:solidFill>
                  <a:prstClr val="white"/>
                </a:solidFill>
              </a:rPr>
              <a:t>1956 </a:t>
            </a:r>
            <a:r>
              <a:rPr lang="en-US" dirty="0" err="1">
                <a:solidFill>
                  <a:prstClr val="white"/>
                </a:solidFill>
              </a:rPr>
              <a:t>muncul</a:t>
            </a:r>
            <a:r>
              <a:rPr lang="en-US" dirty="0">
                <a:solidFill>
                  <a:prstClr val="white"/>
                </a:solidFill>
              </a:rPr>
              <a:t> </a:t>
            </a:r>
            <a:r>
              <a:rPr lang="en-US" dirty="0" err="1">
                <a:solidFill>
                  <a:prstClr val="white"/>
                </a:solidFill>
              </a:rPr>
              <a:t>frasa</a:t>
            </a:r>
            <a:r>
              <a:rPr lang="en-US" dirty="0">
                <a:solidFill>
                  <a:prstClr val="white"/>
                </a:solidFill>
              </a:rPr>
              <a:t> </a:t>
            </a:r>
            <a:r>
              <a:rPr lang="en-US" dirty="0" err="1">
                <a:solidFill>
                  <a:prstClr val="white"/>
                </a:solidFill>
              </a:rPr>
              <a:t>baru</a:t>
            </a:r>
            <a:r>
              <a:rPr lang="en-US" dirty="0">
                <a:solidFill>
                  <a:prstClr val="white"/>
                </a:solidFill>
              </a:rPr>
              <a:t> : artificial </a:t>
            </a:r>
            <a:r>
              <a:rPr lang="en-US" dirty="0" err="1">
                <a:solidFill>
                  <a:prstClr val="white"/>
                </a:solidFill>
              </a:rPr>
              <a:t>intellegence</a:t>
            </a:r>
            <a:r>
              <a:rPr lang="en-US" dirty="0">
                <a:solidFill>
                  <a:prstClr val="white"/>
                </a:solidFill>
              </a:rPr>
              <a:t> (AI) </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upaya</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manusia</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untuk</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mengontruksikan</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sistem-sistem</a:t>
            </a:r>
            <a:r>
              <a:rPr lang="en-US" dirty="0">
                <a:solidFill>
                  <a:prstClr val="white"/>
                </a:solidFill>
                <a:sym typeface="Wingdings" panose="05000000000000000000" pitchFamily="2" charset="2"/>
              </a:rPr>
              <a:t> yang </a:t>
            </a:r>
            <a:r>
              <a:rPr lang="en-US" dirty="0" err="1">
                <a:solidFill>
                  <a:prstClr val="white"/>
                </a:solidFill>
                <a:sym typeface="Wingdings" panose="05000000000000000000" pitchFamily="2" charset="2"/>
              </a:rPr>
              <a:t>menampilkan</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sebuah</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kecerdasan</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tepatnya</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pemrosesan</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informasi</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secara</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cerdas</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Contoh</a:t>
            </a:r>
            <a:r>
              <a:rPr lang="en-US" dirty="0">
                <a:solidFill>
                  <a:prstClr val="white"/>
                </a:solidFill>
                <a:sym typeface="Wingdings" panose="05000000000000000000" pitchFamily="2" charset="2"/>
              </a:rPr>
              <a:t> program </a:t>
            </a:r>
            <a:r>
              <a:rPr lang="en-US" dirty="0" err="1">
                <a:solidFill>
                  <a:prstClr val="white"/>
                </a:solidFill>
                <a:sym typeface="Wingdings" panose="05000000000000000000" pitchFamily="2" charset="2"/>
              </a:rPr>
              <a:t>komputer</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dalam</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permainan</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catur</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yg</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dapat</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mengalahkan</a:t>
            </a:r>
            <a:r>
              <a:rPr lang="en-US" dirty="0">
                <a:solidFill>
                  <a:prstClr val="white"/>
                </a:solidFill>
                <a:sym typeface="Wingdings" panose="05000000000000000000" pitchFamily="2" charset="2"/>
              </a:rPr>
              <a:t> </a:t>
            </a:r>
            <a:r>
              <a:rPr lang="en-US" dirty="0" err="1">
                <a:solidFill>
                  <a:prstClr val="white"/>
                </a:solidFill>
                <a:sym typeface="Wingdings" panose="05000000000000000000" pitchFamily="2" charset="2"/>
              </a:rPr>
              <a:t>manusia</a:t>
            </a:r>
            <a:endParaRPr lang="en-US" dirty="0">
              <a:solidFill>
                <a:prstClr val="white"/>
              </a:solidFill>
              <a:sym typeface="Wingdings" panose="05000000000000000000" pitchFamily="2" charset="2"/>
            </a:endParaRPr>
          </a:p>
          <a:p>
            <a:endParaRPr lang="en-US" dirty="0" smtClean="0"/>
          </a:p>
          <a:p>
            <a:r>
              <a:rPr lang="en-US" dirty="0" smtClean="0"/>
              <a:t>David </a:t>
            </a:r>
            <a:r>
              <a:rPr lang="en-US" dirty="0" err="1" smtClean="0"/>
              <a:t>Rumelhard</a:t>
            </a:r>
            <a:r>
              <a:rPr lang="en-US" dirty="0" smtClean="0"/>
              <a:t> </a:t>
            </a:r>
            <a:r>
              <a:rPr lang="en-US" dirty="0" err="1" smtClean="0"/>
              <a:t>dan</a:t>
            </a:r>
            <a:r>
              <a:rPr lang="en-US" dirty="0" smtClean="0"/>
              <a:t> James McClelland (1986)</a:t>
            </a:r>
            <a:r>
              <a:rPr lang="en-US" dirty="0" smtClean="0">
                <a:sym typeface="Wingdings" panose="05000000000000000000" pitchFamily="2" charset="2"/>
              </a:rPr>
              <a:t> </a:t>
            </a:r>
            <a:r>
              <a:rPr lang="en-US" dirty="0" err="1" smtClean="0">
                <a:sym typeface="Wingdings" panose="05000000000000000000" pitchFamily="2" charset="2"/>
              </a:rPr>
              <a:t>Membakukan</a:t>
            </a:r>
            <a:r>
              <a:rPr lang="en-US" dirty="0" smtClean="0">
                <a:sym typeface="Wingdings" panose="05000000000000000000" pitchFamily="2" charset="2"/>
              </a:rPr>
              <a:t> </a:t>
            </a:r>
            <a:r>
              <a:rPr lang="en-US" dirty="0" err="1" smtClean="0">
                <a:sym typeface="Wingdings" panose="05000000000000000000" pitchFamily="2" charset="2"/>
              </a:rPr>
              <a:t>jaringan</a:t>
            </a:r>
            <a:r>
              <a:rPr lang="en-US" dirty="0" smtClean="0">
                <a:sym typeface="Wingdings" panose="05000000000000000000" pitchFamily="2" charset="2"/>
              </a:rPr>
              <a:t> PDP (</a:t>
            </a:r>
            <a:r>
              <a:rPr lang="en-US" dirty="0" err="1" smtClean="0">
                <a:sym typeface="Wingdings" panose="05000000000000000000" pitchFamily="2" charset="2"/>
              </a:rPr>
              <a:t>Paralel</a:t>
            </a:r>
            <a:r>
              <a:rPr lang="en-US" dirty="0" smtClean="0">
                <a:sym typeface="Wingdings" panose="05000000000000000000" pitchFamily="2" charset="2"/>
              </a:rPr>
              <a:t> Distribute Processing) yang </a:t>
            </a:r>
            <a:r>
              <a:rPr lang="en-US" dirty="0" err="1" smtClean="0">
                <a:sym typeface="Wingdings" panose="05000000000000000000" pitchFamily="2" charset="2"/>
              </a:rPr>
              <a:t>didasarkan</a:t>
            </a:r>
            <a:r>
              <a:rPr lang="en-US" dirty="0" smtClean="0">
                <a:sym typeface="Wingdings" panose="05000000000000000000" pitchFamily="2" charset="2"/>
              </a:rPr>
              <a:t> </a:t>
            </a:r>
            <a:r>
              <a:rPr lang="en-US" dirty="0" err="1" smtClean="0">
                <a:sym typeface="Wingdings" panose="05000000000000000000" pitchFamily="2" charset="2"/>
              </a:rPr>
              <a:t>pada</a:t>
            </a:r>
            <a:r>
              <a:rPr lang="en-US" dirty="0" smtClean="0">
                <a:sym typeface="Wingdings" panose="05000000000000000000" pitchFamily="2" charset="2"/>
              </a:rPr>
              <a:t> </a:t>
            </a:r>
            <a:r>
              <a:rPr lang="en-US" dirty="0" err="1" smtClean="0">
                <a:sym typeface="Wingdings" panose="05000000000000000000" pitchFamily="2" charset="2"/>
              </a:rPr>
              <a:t>jaringan</a:t>
            </a:r>
            <a:r>
              <a:rPr lang="en-US" dirty="0" smtClean="0">
                <a:sym typeface="Wingdings" panose="05000000000000000000" pitchFamily="2" charset="2"/>
              </a:rPr>
              <a:t> </a:t>
            </a:r>
            <a:r>
              <a:rPr lang="en-US" dirty="0" err="1" smtClean="0">
                <a:sym typeface="Wingdings" panose="05000000000000000000" pitchFamily="2" charset="2"/>
              </a:rPr>
              <a:t>manusia</a:t>
            </a:r>
            <a:r>
              <a:rPr lang="en-US" dirty="0" smtClean="0">
                <a:sym typeface="Wingdings" panose="05000000000000000000" pitchFamily="2" charset="2"/>
              </a:rPr>
              <a:t>.</a:t>
            </a:r>
          </a:p>
          <a:p>
            <a:r>
              <a:rPr lang="en-US" dirty="0" smtClean="0">
                <a:sym typeface="Wingdings" panose="05000000000000000000" pitchFamily="2" charset="2"/>
              </a:rPr>
              <a:t>PDP </a:t>
            </a:r>
            <a:r>
              <a:rPr lang="en-US" dirty="0" err="1" smtClean="0">
                <a:sym typeface="Wingdings" panose="05000000000000000000" pitchFamily="2" charset="2"/>
              </a:rPr>
              <a:t>merupakan</a:t>
            </a:r>
            <a:r>
              <a:rPr lang="en-US" dirty="0" smtClean="0">
                <a:sym typeface="Wingdings" panose="05000000000000000000" pitchFamily="2" charset="2"/>
              </a:rPr>
              <a:t> model </a:t>
            </a:r>
            <a:r>
              <a:rPr lang="en-US" dirty="0" err="1" smtClean="0">
                <a:sym typeface="Wingdings" panose="05000000000000000000" pitchFamily="2" charset="2"/>
              </a:rPr>
              <a:t>kognisi</a:t>
            </a:r>
            <a:r>
              <a:rPr lang="en-US" dirty="0" smtClean="0">
                <a:sym typeface="Wingdings" panose="05000000000000000000" pitchFamily="2" charset="2"/>
              </a:rPr>
              <a:t> </a:t>
            </a:r>
            <a:r>
              <a:rPr lang="en-US" dirty="0" err="1" smtClean="0">
                <a:sym typeface="Wingdings" panose="05000000000000000000" pitchFamily="2" charset="2"/>
              </a:rPr>
              <a:t>dengan</a:t>
            </a:r>
            <a:r>
              <a:rPr lang="en-US" dirty="0" smtClean="0">
                <a:sym typeface="Wingdings" panose="05000000000000000000" pitchFamily="2" charset="2"/>
              </a:rPr>
              <a:t> </a:t>
            </a:r>
            <a:r>
              <a:rPr lang="en-US" dirty="0" err="1" smtClean="0">
                <a:sym typeface="Wingdings" panose="05000000000000000000" pitchFamily="2" charset="2"/>
              </a:rPr>
              <a:t>asumsi</a:t>
            </a:r>
            <a:r>
              <a:rPr lang="en-US" dirty="0" smtClean="0">
                <a:sym typeface="Wingdings" panose="05000000000000000000" pitchFamily="2" charset="2"/>
              </a:rPr>
              <a:t> </a:t>
            </a:r>
            <a:r>
              <a:rPr lang="en-US" dirty="0" err="1" smtClean="0">
                <a:sym typeface="Wingdings" panose="05000000000000000000" pitchFamily="2" charset="2"/>
              </a:rPr>
              <a:t>dasar</a:t>
            </a:r>
            <a:r>
              <a:rPr lang="en-US" dirty="0" smtClean="0">
                <a:sym typeface="Wingdings" panose="05000000000000000000" pitchFamily="2" charset="2"/>
              </a:rPr>
              <a:t> </a:t>
            </a:r>
            <a:r>
              <a:rPr lang="en-US" dirty="0" err="1" smtClean="0">
                <a:sym typeface="Wingdings" panose="05000000000000000000" pitchFamily="2" charset="2"/>
              </a:rPr>
              <a:t>bahwa</a:t>
            </a:r>
            <a:r>
              <a:rPr lang="en-US" dirty="0" smtClean="0">
                <a:sym typeface="Wingdings" panose="05000000000000000000" pitchFamily="2" charset="2"/>
              </a:rPr>
              <a:t> </a:t>
            </a:r>
            <a:r>
              <a:rPr lang="en-US" dirty="0" err="1" smtClean="0">
                <a:sym typeface="Wingdings" panose="05000000000000000000" pitchFamily="2" charset="2"/>
              </a:rPr>
              <a:t>informasi</a:t>
            </a:r>
            <a:r>
              <a:rPr lang="en-US" dirty="0" smtClean="0">
                <a:sym typeface="Wingdings" panose="05000000000000000000" pitchFamily="2" charset="2"/>
              </a:rPr>
              <a:t> </a:t>
            </a:r>
            <a:r>
              <a:rPr lang="en-US" dirty="0" err="1" smtClean="0">
                <a:sym typeface="Wingdings" panose="05000000000000000000" pitchFamily="2" charset="2"/>
              </a:rPr>
              <a:t>diproses</a:t>
            </a:r>
            <a:r>
              <a:rPr lang="en-US" dirty="0" smtClean="0">
                <a:sym typeface="Wingdings" panose="05000000000000000000" pitchFamily="2" charset="2"/>
              </a:rPr>
              <a:t>, </a:t>
            </a:r>
            <a:r>
              <a:rPr lang="en-US" dirty="0" err="1" smtClean="0">
                <a:sym typeface="Wingdings" panose="05000000000000000000" pitchFamily="2" charset="2"/>
              </a:rPr>
              <a:t>serupa</a:t>
            </a:r>
            <a:r>
              <a:rPr lang="en-US" dirty="0" smtClean="0">
                <a:sym typeface="Wingdings" panose="05000000000000000000" pitchFamily="2" charset="2"/>
              </a:rPr>
              <a:t> </a:t>
            </a:r>
            <a:r>
              <a:rPr lang="en-US" dirty="0" err="1" smtClean="0">
                <a:sym typeface="Wingdings" panose="05000000000000000000" pitchFamily="2" charset="2"/>
              </a:rPr>
              <a:t>dengan</a:t>
            </a:r>
            <a:r>
              <a:rPr lang="en-US" dirty="0" smtClean="0">
                <a:sym typeface="Wingdings" panose="05000000000000000000" pitchFamily="2" charset="2"/>
              </a:rPr>
              <a:t> </a:t>
            </a:r>
            <a:r>
              <a:rPr lang="en-US" dirty="0" err="1" smtClean="0">
                <a:sym typeface="Wingdings" panose="05000000000000000000" pitchFamily="2" charset="2"/>
              </a:rPr>
              <a:t>pemrosesan</a:t>
            </a:r>
            <a:r>
              <a:rPr lang="en-US" dirty="0" smtClean="0">
                <a:sym typeface="Wingdings" panose="05000000000000000000" pitchFamily="2" charset="2"/>
              </a:rPr>
              <a:t> di </a:t>
            </a:r>
            <a:r>
              <a:rPr lang="en-US" dirty="0" err="1" smtClean="0">
                <a:sym typeface="Wingdings" panose="05000000000000000000" pitchFamily="2" charset="2"/>
              </a:rPr>
              <a:t>jaringan</a:t>
            </a:r>
            <a:r>
              <a:rPr lang="en-US" dirty="0" smtClean="0">
                <a:sym typeface="Wingdings" panose="05000000000000000000" pitchFamily="2" charset="2"/>
              </a:rPr>
              <a:t> </a:t>
            </a:r>
            <a:r>
              <a:rPr lang="en-US" dirty="0" err="1" smtClean="0">
                <a:sym typeface="Wingdings" panose="05000000000000000000" pitchFamily="2" charset="2"/>
              </a:rPr>
              <a:t>neurologis</a:t>
            </a:r>
            <a:endParaRPr lang="en-US" dirty="0" smtClean="0">
              <a:sym typeface="Wingdings" panose="05000000000000000000" pitchFamily="2" charset="2"/>
            </a:endParaRPr>
          </a:p>
          <a:p>
            <a:endParaRPr lang="en-US" dirty="0" smtClean="0">
              <a:sym typeface="Wingdings" panose="05000000000000000000" pitchFamily="2" charset="2"/>
            </a:endParaRPr>
          </a:p>
          <a:p>
            <a:endParaRPr lang="en-US" dirty="0"/>
          </a:p>
        </p:txBody>
      </p:sp>
    </p:spTree>
    <p:extLst>
      <p:ext uri="{BB962C8B-B14F-4D97-AF65-F5344CB8AC3E}">
        <p14:creationId xmlns:p14="http://schemas.microsoft.com/office/powerpoint/2010/main" val="2983709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Evolusioner</a:t>
            </a:r>
            <a:endParaRPr lang="en-US" dirty="0"/>
          </a:p>
        </p:txBody>
      </p:sp>
      <p:sp>
        <p:nvSpPr>
          <p:cNvPr id="3" name="Content Placeholder 2"/>
          <p:cNvSpPr>
            <a:spLocks noGrp="1"/>
          </p:cNvSpPr>
          <p:nvPr>
            <p:ph idx="1"/>
          </p:nvPr>
        </p:nvSpPr>
        <p:spPr>
          <a:xfrm>
            <a:off x="381000" y="1981200"/>
            <a:ext cx="7467600" cy="4114800"/>
          </a:xfrm>
        </p:spPr>
        <p:txBody>
          <a:bodyPr>
            <a:normAutofit fontScale="92500"/>
          </a:bodyPr>
          <a:lstStyle/>
          <a:p>
            <a:r>
              <a:rPr lang="en-US" dirty="0" smtClean="0"/>
              <a:t>Ide </a:t>
            </a:r>
            <a:r>
              <a:rPr lang="en-US" dirty="0" err="1" smtClean="0"/>
              <a:t>pendekatan</a:t>
            </a:r>
            <a:r>
              <a:rPr lang="en-US" dirty="0" smtClean="0"/>
              <a:t> </a:t>
            </a:r>
            <a:r>
              <a:rPr lang="en-US" dirty="0" err="1" smtClean="0"/>
              <a:t>fungsionalis</a:t>
            </a:r>
            <a:r>
              <a:rPr lang="en-US" dirty="0" smtClean="0"/>
              <a:t> </a:t>
            </a:r>
            <a:r>
              <a:rPr lang="en-US" dirty="0" err="1" smtClean="0"/>
              <a:t>adalah</a:t>
            </a:r>
            <a:r>
              <a:rPr lang="en-US" dirty="0" smtClean="0"/>
              <a:t> </a:t>
            </a:r>
            <a:r>
              <a:rPr lang="en-US" dirty="0" err="1" smtClean="0"/>
              <a:t>pendekatan</a:t>
            </a:r>
            <a:r>
              <a:rPr lang="en-US" dirty="0" smtClean="0"/>
              <a:t> yang paling </a:t>
            </a:r>
            <a:r>
              <a:rPr lang="en-US" dirty="0" err="1" smtClean="0"/>
              <a:t>baik</a:t>
            </a:r>
            <a:r>
              <a:rPr lang="en-US" dirty="0" smtClean="0"/>
              <a:t> </a:t>
            </a:r>
            <a:r>
              <a:rPr lang="en-US" dirty="0" err="1" smtClean="0"/>
              <a:t>dalam</a:t>
            </a:r>
            <a:r>
              <a:rPr lang="en-US" dirty="0" smtClean="0"/>
              <a:t> </a:t>
            </a:r>
            <a:r>
              <a:rPr lang="en-US" dirty="0" err="1" smtClean="0"/>
              <a:t>memahami</a:t>
            </a:r>
            <a:r>
              <a:rPr lang="en-US" dirty="0" smtClean="0"/>
              <a:t> </a:t>
            </a:r>
            <a:r>
              <a:rPr lang="en-US" dirty="0" err="1" smtClean="0"/>
              <a:t>kognisi</a:t>
            </a:r>
            <a:endParaRPr lang="en-US" dirty="0" smtClean="0"/>
          </a:p>
          <a:p>
            <a:r>
              <a:rPr lang="en-US" dirty="0" err="1" smtClean="0"/>
              <a:t>Menurut</a:t>
            </a:r>
            <a:r>
              <a:rPr lang="en-US" dirty="0" smtClean="0"/>
              <a:t> </a:t>
            </a:r>
            <a:r>
              <a:rPr lang="en-US" dirty="0" err="1" smtClean="0"/>
              <a:t>teori</a:t>
            </a:r>
            <a:r>
              <a:rPr lang="en-US" dirty="0" smtClean="0"/>
              <a:t> Darwin </a:t>
            </a:r>
            <a:r>
              <a:rPr lang="en-US" dirty="0" err="1" smtClean="0"/>
              <a:t>dan</a:t>
            </a:r>
            <a:r>
              <a:rPr lang="en-US" dirty="0" smtClean="0"/>
              <a:t> </a:t>
            </a:r>
            <a:r>
              <a:rPr lang="en-US" dirty="0" err="1" smtClean="0"/>
              <a:t>konseptualisasinya</a:t>
            </a:r>
            <a:r>
              <a:rPr lang="en-US" dirty="0" smtClean="0"/>
              <a:t> (</a:t>
            </a:r>
            <a:r>
              <a:rPr lang="en-US" dirty="0" err="1" smtClean="0"/>
              <a:t>Tooby</a:t>
            </a:r>
            <a:r>
              <a:rPr lang="en-US" dirty="0" smtClean="0"/>
              <a:t> </a:t>
            </a:r>
            <a:r>
              <a:rPr lang="en-US" dirty="0" err="1" smtClean="0"/>
              <a:t>dan</a:t>
            </a:r>
            <a:r>
              <a:rPr lang="en-US" dirty="0" smtClean="0"/>
              <a:t> </a:t>
            </a:r>
            <a:r>
              <a:rPr lang="en-US" dirty="0" err="1" smtClean="0"/>
              <a:t>Comides</a:t>
            </a:r>
            <a:r>
              <a:rPr lang="en-US" dirty="0" smtClean="0"/>
              <a:t>, 2001) : </a:t>
            </a:r>
            <a:r>
              <a:rPr lang="en-US" dirty="0" err="1" smtClean="0"/>
              <a:t>Fitur-fitur</a:t>
            </a:r>
            <a:r>
              <a:rPr lang="en-US" dirty="0" smtClean="0"/>
              <a:t> / trait-trait yang </a:t>
            </a:r>
            <a:r>
              <a:rPr lang="en-US" dirty="0" err="1" smtClean="0"/>
              <a:t>adaptif</a:t>
            </a:r>
            <a:r>
              <a:rPr lang="en-US" dirty="0" smtClean="0"/>
              <a:t> </a:t>
            </a:r>
            <a:r>
              <a:rPr lang="en-US" dirty="0" err="1" smtClean="0"/>
              <a:t>tetap</a:t>
            </a:r>
            <a:r>
              <a:rPr lang="en-US" dirty="0" smtClean="0"/>
              <a:t> </a:t>
            </a:r>
            <a:r>
              <a:rPr lang="en-US" dirty="0" err="1" smtClean="0"/>
              <a:t>ada</a:t>
            </a:r>
            <a:r>
              <a:rPr lang="en-US" dirty="0" smtClean="0"/>
              <a:t> </a:t>
            </a:r>
            <a:r>
              <a:rPr lang="en-US" dirty="0" err="1" smtClean="0"/>
              <a:t>hingga</a:t>
            </a:r>
            <a:r>
              <a:rPr lang="en-US" dirty="0" smtClean="0"/>
              <a:t> </a:t>
            </a:r>
            <a:r>
              <a:rPr lang="en-US" dirty="0" err="1" smtClean="0"/>
              <a:t>sekarang</a:t>
            </a:r>
            <a:r>
              <a:rPr lang="en-US" dirty="0" smtClean="0"/>
              <a:t> </a:t>
            </a:r>
            <a:r>
              <a:rPr lang="en-US" dirty="0" err="1" smtClean="0"/>
              <a:t>karena</a:t>
            </a:r>
            <a:r>
              <a:rPr lang="en-US" dirty="0" smtClean="0"/>
              <a:t> </a:t>
            </a:r>
            <a:r>
              <a:rPr lang="en-US" dirty="0" err="1" smtClean="0"/>
              <a:t>semua</a:t>
            </a:r>
            <a:r>
              <a:rPr lang="en-US" dirty="0" smtClean="0"/>
              <a:t> </a:t>
            </a:r>
            <a:r>
              <a:rPr lang="en-US" dirty="0" err="1" smtClean="0"/>
              <a:t>dipilih</a:t>
            </a:r>
            <a:r>
              <a:rPr lang="en-US" dirty="0" smtClean="0"/>
              <a:t> </a:t>
            </a:r>
            <a:r>
              <a:rPr lang="en-US" dirty="0" err="1" smtClean="0"/>
              <a:t>melalui</a:t>
            </a:r>
            <a:r>
              <a:rPr lang="en-US" dirty="0" smtClean="0"/>
              <a:t> </a:t>
            </a:r>
            <a:r>
              <a:rPr lang="en-US" dirty="0" err="1" smtClean="0"/>
              <a:t>seleksi</a:t>
            </a:r>
            <a:r>
              <a:rPr lang="en-US" dirty="0" smtClean="0"/>
              <a:t> </a:t>
            </a:r>
            <a:r>
              <a:rPr lang="en-US" dirty="0" err="1" smtClean="0"/>
              <a:t>alam</a:t>
            </a:r>
            <a:r>
              <a:rPr lang="en-US" dirty="0" smtClean="0"/>
              <a:t> </a:t>
            </a:r>
            <a:r>
              <a:rPr lang="en-US" dirty="0" err="1" smtClean="0"/>
              <a:t>dan</a:t>
            </a:r>
            <a:r>
              <a:rPr lang="en-US" dirty="0" smtClean="0"/>
              <a:t> </a:t>
            </a:r>
            <a:r>
              <a:rPr lang="en-US" dirty="0" err="1" smtClean="0"/>
              <a:t>diwariskan</a:t>
            </a:r>
            <a:r>
              <a:rPr lang="en-US" dirty="0" smtClean="0"/>
              <a:t> </a:t>
            </a:r>
            <a:r>
              <a:rPr lang="en-US" dirty="0" err="1" smtClean="0"/>
              <a:t>ke</a:t>
            </a:r>
            <a:r>
              <a:rPr lang="en-US" dirty="0" smtClean="0"/>
              <a:t> </a:t>
            </a:r>
            <a:r>
              <a:rPr lang="en-US" dirty="0" err="1" smtClean="0"/>
              <a:t>generasi</a:t>
            </a:r>
            <a:r>
              <a:rPr lang="en-US" dirty="0" smtClean="0"/>
              <a:t> </a:t>
            </a:r>
            <a:r>
              <a:rPr lang="en-US" dirty="0" err="1" smtClean="0"/>
              <a:t>selanjutnya</a:t>
            </a:r>
            <a:r>
              <a:rPr lang="en-US" dirty="0" smtClean="0"/>
              <a:t>.</a:t>
            </a:r>
          </a:p>
          <a:p>
            <a:r>
              <a:rPr lang="en-US" dirty="0" smtClean="0"/>
              <a:t>Salah </a:t>
            </a:r>
            <a:r>
              <a:rPr lang="en-US" dirty="0" err="1" smtClean="0"/>
              <a:t>satu</a:t>
            </a:r>
            <a:r>
              <a:rPr lang="en-US" dirty="0" smtClean="0"/>
              <a:t> </a:t>
            </a:r>
            <a:r>
              <a:rPr lang="en-US" dirty="0" err="1" smtClean="0"/>
              <a:t>keunggulan</a:t>
            </a:r>
            <a:r>
              <a:rPr lang="en-US" dirty="0" smtClean="0"/>
              <a:t> </a:t>
            </a:r>
            <a:r>
              <a:rPr lang="en-US" dirty="0" err="1" smtClean="0"/>
              <a:t>perspektif</a:t>
            </a:r>
            <a:r>
              <a:rPr lang="en-US" dirty="0" smtClean="0"/>
              <a:t> </a:t>
            </a:r>
            <a:r>
              <a:rPr lang="en-US" dirty="0" err="1" smtClean="0"/>
              <a:t>evolusioner</a:t>
            </a:r>
            <a:r>
              <a:rPr lang="en-US" dirty="0" smtClean="0"/>
              <a:t> </a:t>
            </a:r>
            <a:r>
              <a:rPr lang="en-US" dirty="0" err="1" smtClean="0"/>
              <a:t>adalah</a:t>
            </a:r>
            <a:r>
              <a:rPr lang="en-US" dirty="0" smtClean="0"/>
              <a:t> </a:t>
            </a:r>
            <a:r>
              <a:rPr lang="en-US" dirty="0" err="1" smtClean="0"/>
              <a:t>menempatkan</a:t>
            </a:r>
            <a:r>
              <a:rPr lang="en-US" dirty="0" smtClean="0"/>
              <a:t> </a:t>
            </a:r>
            <a:r>
              <a:rPr lang="en-US" dirty="0" err="1" smtClean="0"/>
              <a:t>penekanan</a:t>
            </a:r>
            <a:r>
              <a:rPr lang="en-US" dirty="0" smtClean="0"/>
              <a:t> </a:t>
            </a:r>
            <a:r>
              <a:rPr lang="en-US" dirty="0" err="1" smtClean="0"/>
              <a:t>pada</a:t>
            </a:r>
            <a:r>
              <a:rPr lang="en-US" dirty="0" smtClean="0"/>
              <a:t> </a:t>
            </a:r>
            <a:r>
              <a:rPr lang="en-US" dirty="0" err="1" smtClean="0"/>
              <a:t>teori-teori</a:t>
            </a:r>
            <a:r>
              <a:rPr lang="en-US" dirty="0" smtClean="0"/>
              <a:t> </a:t>
            </a:r>
            <a:r>
              <a:rPr lang="en-US" dirty="0" err="1" smtClean="0"/>
              <a:t>dan</a:t>
            </a:r>
            <a:r>
              <a:rPr lang="en-US" dirty="0" smtClean="0"/>
              <a:t> model-model yang </a:t>
            </a:r>
            <a:r>
              <a:rPr lang="en-US" dirty="0" err="1" smtClean="0"/>
              <a:t>dikembangkan</a:t>
            </a:r>
            <a:r>
              <a:rPr lang="en-US" dirty="0" smtClean="0"/>
              <a:t>  </a:t>
            </a:r>
            <a:r>
              <a:rPr lang="en-US" dirty="0" err="1" smtClean="0"/>
              <a:t>melalui</a:t>
            </a:r>
            <a:r>
              <a:rPr lang="en-US" dirty="0" smtClean="0"/>
              <a:t> </a:t>
            </a:r>
            <a:r>
              <a:rPr lang="en-US" dirty="0" err="1" smtClean="0"/>
              <a:t>pertimbangan</a:t>
            </a:r>
            <a:r>
              <a:rPr lang="en-US" dirty="0" smtClean="0"/>
              <a:t> </a:t>
            </a:r>
            <a:r>
              <a:rPr lang="en-US" dirty="0" err="1" smtClean="0"/>
              <a:t>manfaat</a:t>
            </a:r>
            <a:r>
              <a:rPr lang="en-US" dirty="0" smtClean="0"/>
              <a:t> </a:t>
            </a:r>
            <a:r>
              <a:rPr lang="en-US" dirty="0" err="1" smtClean="0"/>
              <a:t>dari</a:t>
            </a:r>
            <a:r>
              <a:rPr lang="en-US" dirty="0" smtClean="0"/>
              <a:t> trait </a:t>
            </a:r>
            <a:r>
              <a:rPr lang="en-US" dirty="0" err="1" smtClean="0"/>
              <a:t>atau</a:t>
            </a:r>
            <a:r>
              <a:rPr lang="en-US" dirty="0" smtClean="0"/>
              <a:t> proses yang </a:t>
            </a:r>
            <a:r>
              <a:rPr lang="en-US" dirty="0" err="1" smtClean="0"/>
              <a:t>spesifik</a:t>
            </a:r>
            <a:r>
              <a:rPr lang="en-US" dirty="0" smtClean="0"/>
              <a:t>.</a:t>
            </a:r>
          </a:p>
          <a:p>
            <a:r>
              <a:rPr lang="en-US" dirty="0" err="1" smtClean="0"/>
              <a:t>Otak</a:t>
            </a:r>
            <a:r>
              <a:rPr lang="en-US" dirty="0" smtClean="0"/>
              <a:t> </a:t>
            </a:r>
            <a:r>
              <a:rPr lang="en-US" dirty="0" err="1" smtClean="0"/>
              <a:t>manusia</a:t>
            </a:r>
            <a:r>
              <a:rPr lang="en-US" dirty="0" smtClean="0"/>
              <a:t> </a:t>
            </a:r>
            <a:r>
              <a:rPr lang="en-US" dirty="0" err="1" smtClean="0"/>
              <a:t>beradaptasi</a:t>
            </a:r>
            <a:r>
              <a:rPr lang="en-US" dirty="0" smtClean="0"/>
              <a:t> </a:t>
            </a:r>
            <a:r>
              <a:rPr lang="en-US" dirty="0" err="1" smtClean="0"/>
              <a:t>hingga</a:t>
            </a:r>
            <a:r>
              <a:rPr lang="en-US" dirty="0" smtClean="0"/>
              <a:t> </a:t>
            </a:r>
            <a:r>
              <a:rPr lang="en-US" dirty="0" err="1" smtClean="0"/>
              <a:t>akhirnya</a:t>
            </a:r>
            <a:r>
              <a:rPr lang="en-US" dirty="0" smtClean="0"/>
              <a:t> </a:t>
            </a:r>
            <a:r>
              <a:rPr lang="en-US" dirty="0" err="1" smtClean="0"/>
              <a:t>memiliki</a:t>
            </a:r>
            <a:r>
              <a:rPr lang="en-US" dirty="0" smtClean="0"/>
              <a:t> </a:t>
            </a:r>
            <a:r>
              <a:rPr lang="en-US" dirty="0" err="1" smtClean="0"/>
              <a:t>kemampuan</a:t>
            </a:r>
            <a:r>
              <a:rPr lang="en-US" dirty="0" smtClean="0"/>
              <a:t> </a:t>
            </a:r>
            <a:r>
              <a:rPr lang="en-US" dirty="0" err="1" smtClean="0"/>
              <a:t>tertentu</a:t>
            </a:r>
            <a:r>
              <a:rPr lang="en-US" dirty="0" smtClean="0"/>
              <a:t>.  </a:t>
            </a:r>
            <a:endParaRPr lang="en-US" dirty="0"/>
          </a:p>
        </p:txBody>
      </p:sp>
    </p:spTree>
    <p:extLst>
      <p:ext uri="{BB962C8B-B14F-4D97-AF65-F5344CB8AC3E}">
        <p14:creationId xmlns:p14="http://schemas.microsoft.com/office/powerpoint/2010/main" val="2809816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792001"/>
            <a:ext cx="6896534" cy="1080938"/>
          </a:xfrm>
        </p:spPr>
        <p:txBody>
          <a:bodyPr>
            <a:normAutofit fontScale="90000"/>
          </a:bodyPr>
          <a:lstStyle/>
          <a:p>
            <a:r>
              <a:rPr lang="id-ID" sz="3100" dirty="0"/>
              <a:t>Faktor – faktor yang mempengaruhi pesatnya perkembangan psikologi kognitif adalah : </a:t>
            </a:r>
            <a:endParaRPr lang="id-ID" dirty="0"/>
          </a:p>
        </p:txBody>
      </p:sp>
      <p:sp>
        <p:nvSpPr>
          <p:cNvPr id="2" name="Content Placeholder 1"/>
          <p:cNvSpPr>
            <a:spLocks noGrp="1"/>
          </p:cNvSpPr>
          <p:nvPr>
            <p:ph idx="1"/>
          </p:nvPr>
        </p:nvSpPr>
        <p:spPr>
          <a:xfrm>
            <a:off x="531639" y="2286000"/>
            <a:ext cx="8155161" cy="4343400"/>
          </a:xfrm>
        </p:spPr>
        <p:txBody>
          <a:bodyPr>
            <a:noAutofit/>
          </a:bodyPr>
          <a:lstStyle/>
          <a:p>
            <a:pPr>
              <a:buNone/>
            </a:pPr>
            <a:r>
              <a:rPr lang="id-ID" sz="2800" dirty="0" smtClean="0"/>
              <a:t>“ Ketidakpuasan terhadap </a:t>
            </a:r>
            <a:r>
              <a:rPr lang="id-ID" sz="2800" i="1" dirty="0" smtClean="0"/>
              <a:t>behaviourism</a:t>
            </a:r>
            <a:r>
              <a:rPr lang="id-ID" sz="2800" dirty="0" smtClean="0"/>
              <a:t> (fokus pd objek permanen) ; </a:t>
            </a:r>
            <a:r>
              <a:rPr lang="id-ID" sz="2800" i="1" dirty="0" smtClean="0"/>
              <a:t>Information processing approach</a:t>
            </a:r>
            <a:r>
              <a:rPr lang="id-ID" sz="2800" dirty="0" smtClean="0"/>
              <a:t> pada </a:t>
            </a:r>
            <a:r>
              <a:rPr lang="id-ID" sz="2800" i="1" dirty="0" smtClean="0"/>
              <a:t>system stage</a:t>
            </a:r>
            <a:r>
              <a:rPr lang="id-ID" sz="2800" dirty="0" smtClean="0"/>
              <a:t> serta kemajuan popularitas  ilmu komputer “.</a:t>
            </a:r>
          </a:p>
          <a:p>
            <a:pPr>
              <a:buNone/>
            </a:pPr>
            <a:endParaRPr lang="id-ID" sz="2800" dirty="0" smtClean="0"/>
          </a:p>
          <a:p>
            <a:pPr>
              <a:buNone/>
            </a:pPr>
            <a:r>
              <a:rPr lang="id-ID" sz="2800" dirty="0" smtClean="0"/>
              <a:t>Catatan : </a:t>
            </a:r>
          </a:p>
          <a:p>
            <a:pPr>
              <a:buNone/>
            </a:pPr>
            <a:r>
              <a:rPr lang="id-ID" sz="2800" dirty="0" smtClean="0"/>
              <a:t>	“Psikologi kognitif merupakan bagian dari </a:t>
            </a:r>
            <a:r>
              <a:rPr lang="id-ID" sz="2800" i="1" dirty="0" smtClean="0"/>
              <a:t>cognitive science</a:t>
            </a:r>
            <a:r>
              <a:rPr lang="id-ID" sz="2800" dirty="0" smtClean="0"/>
              <a:t>. Psikologi kognitif berinteraksi dengan </a:t>
            </a:r>
            <a:r>
              <a:rPr lang="id-ID" sz="2800" i="1" dirty="0" smtClean="0"/>
              <a:t>cognitive neuroscience</a:t>
            </a:r>
            <a:r>
              <a:rPr lang="id-ID" sz="2800" dirty="0" smtClean="0"/>
              <a:t> dan </a:t>
            </a:r>
            <a:r>
              <a:rPr lang="id-ID" sz="2800" i="1" dirty="0" smtClean="0"/>
              <a:t>artifisial intelligence “</a:t>
            </a:r>
            <a:r>
              <a:rPr lang="id-ID" sz="2800" dirty="0" smtClean="0"/>
              <a:t>. </a:t>
            </a:r>
            <a:endParaRPr lang="en-US" sz="2800" dirty="0"/>
          </a:p>
        </p:txBody>
      </p:sp>
      <p:pic>
        <p:nvPicPr>
          <p:cNvPr id="4" name="Picture 2" descr="Teenager Student Studying At Home High-Res Stock Photo - Getty Imag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7820" y="556944"/>
            <a:ext cx="2056180" cy="15004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Metode</a:t>
            </a:r>
            <a:r>
              <a:rPr lang="en-US" dirty="0" smtClean="0"/>
              <a:t> </a:t>
            </a:r>
            <a:r>
              <a:rPr lang="en-US" dirty="0" err="1" smtClean="0"/>
              <a:t>Penelitian</a:t>
            </a:r>
            <a:endParaRPr lang="en-US" dirty="0"/>
          </a:p>
        </p:txBody>
      </p:sp>
      <p:sp>
        <p:nvSpPr>
          <p:cNvPr id="3" name="Content Placeholder 2"/>
          <p:cNvSpPr>
            <a:spLocks noGrp="1"/>
          </p:cNvSpPr>
          <p:nvPr>
            <p:ph idx="1"/>
          </p:nvPr>
        </p:nvSpPr>
        <p:spPr>
          <a:xfrm>
            <a:off x="381000" y="2209800"/>
            <a:ext cx="8305800" cy="4343400"/>
          </a:xfrm>
        </p:spPr>
        <p:txBody>
          <a:bodyPr>
            <a:normAutofit fontScale="92500" lnSpcReduction="10000"/>
          </a:bodyPr>
          <a:lstStyle/>
          <a:p>
            <a:r>
              <a:rPr lang="en-US" dirty="0" err="1" smtClean="0"/>
              <a:t>Eksperimen-eksperimen</a:t>
            </a:r>
            <a:r>
              <a:rPr lang="en-US" dirty="0" smtClean="0"/>
              <a:t> </a:t>
            </a:r>
            <a:r>
              <a:rPr lang="en-US" dirty="0" err="1" smtClean="0"/>
              <a:t>laboratorium</a:t>
            </a:r>
            <a:r>
              <a:rPr lang="en-US" dirty="0" smtClean="0"/>
              <a:t> </a:t>
            </a:r>
            <a:r>
              <a:rPr lang="en-US" dirty="0" err="1" smtClean="0"/>
              <a:t>atau</a:t>
            </a:r>
            <a:r>
              <a:rPr lang="en-US" dirty="0" smtClean="0"/>
              <a:t> </a:t>
            </a:r>
            <a:r>
              <a:rPr lang="en-US" dirty="0" err="1" smtClean="0"/>
              <a:t>eksperimen</a:t>
            </a:r>
            <a:r>
              <a:rPr lang="en-US" dirty="0" smtClean="0"/>
              <a:t> </a:t>
            </a:r>
            <a:r>
              <a:rPr lang="en-US" dirty="0" err="1" smtClean="0"/>
              <a:t>terkontrol</a:t>
            </a:r>
            <a:r>
              <a:rPr lang="en-US" dirty="0" smtClean="0"/>
              <a:t> </a:t>
            </a:r>
            <a:r>
              <a:rPr lang="en-US" dirty="0" err="1" smtClean="0"/>
              <a:t>lainnya</a:t>
            </a:r>
            <a:r>
              <a:rPr lang="en-US" dirty="0" smtClean="0"/>
              <a:t> </a:t>
            </a:r>
            <a:r>
              <a:rPr lang="en-US" dirty="0" smtClean="0">
                <a:sym typeface="Wingdings" panose="05000000000000000000" pitchFamily="2" charset="2"/>
              </a:rPr>
              <a:t> </a:t>
            </a:r>
            <a:r>
              <a:rPr lang="en-US" dirty="0" err="1" smtClean="0">
                <a:sym typeface="Wingdings" panose="05000000000000000000" pitchFamily="2" charset="2"/>
              </a:rPr>
              <a:t>mengenal</a:t>
            </a:r>
            <a:r>
              <a:rPr lang="en-US" dirty="0" smtClean="0">
                <a:sym typeface="Wingdings" panose="05000000000000000000" pitchFamily="2" charset="2"/>
              </a:rPr>
              <a:t> </a:t>
            </a:r>
            <a:r>
              <a:rPr lang="en-US" dirty="0" err="1" smtClean="0">
                <a:sym typeface="Wingdings" panose="05000000000000000000" pitchFamily="2" charset="2"/>
              </a:rPr>
              <a:t>perilaku</a:t>
            </a:r>
            <a:r>
              <a:rPr lang="en-US" dirty="0" smtClean="0">
                <a:sym typeface="Wingdings" panose="05000000000000000000" pitchFamily="2" charset="2"/>
              </a:rPr>
              <a:t> </a:t>
            </a:r>
            <a:r>
              <a:rPr lang="en-US" dirty="0" err="1" smtClean="0">
                <a:sym typeface="Wingdings" panose="05000000000000000000" pitchFamily="2" charset="2"/>
              </a:rPr>
              <a:t>manusia</a:t>
            </a:r>
            <a:endParaRPr lang="en-US" dirty="0" smtClean="0"/>
          </a:p>
          <a:p>
            <a:r>
              <a:rPr lang="en-US" dirty="0" err="1" smtClean="0"/>
              <a:t>Riset</a:t>
            </a:r>
            <a:r>
              <a:rPr lang="en-US" dirty="0" smtClean="0"/>
              <a:t> </a:t>
            </a:r>
            <a:r>
              <a:rPr lang="en-US" dirty="0" err="1" smtClean="0"/>
              <a:t>psikobiologis</a:t>
            </a:r>
            <a:r>
              <a:rPr lang="en-US" dirty="0" smtClean="0"/>
              <a:t> </a:t>
            </a:r>
            <a:r>
              <a:rPr lang="en-US" dirty="0" smtClean="0">
                <a:sym typeface="Wingdings" panose="05000000000000000000" pitchFamily="2" charset="2"/>
              </a:rPr>
              <a:t> </a:t>
            </a:r>
            <a:r>
              <a:rPr lang="en-US" dirty="0" err="1" smtClean="0">
                <a:sym typeface="Wingdings" panose="05000000000000000000" pitchFamily="2" charset="2"/>
              </a:rPr>
              <a:t>Hubungan</a:t>
            </a:r>
            <a:r>
              <a:rPr lang="en-US" dirty="0" smtClean="0">
                <a:sym typeface="Wingdings" panose="05000000000000000000" pitchFamily="2" charset="2"/>
              </a:rPr>
              <a:t> </a:t>
            </a:r>
            <a:r>
              <a:rPr lang="en-US" dirty="0" err="1" smtClean="0">
                <a:sym typeface="Wingdings" panose="05000000000000000000" pitchFamily="2" charset="2"/>
              </a:rPr>
              <a:t>antara</a:t>
            </a:r>
            <a:r>
              <a:rPr lang="en-US" dirty="0" smtClean="0">
                <a:sym typeface="Wingdings" panose="05000000000000000000" pitchFamily="2" charset="2"/>
              </a:rPr>
              <a:t> </a:t>
            </a:r>
            <a:r>
              <a:rPr lang="en-US" dirty="0" err="1" smtClean="0">
                <a:sym typeface="Wingdings" panose="05000000000000000000" pitchFamily="2" charset="2"/>
              </a:rPr>
              <a:t>performa</a:t>
            </a:r>
            <a:r>
              <a:rPr lang="en-US" dirty="0" smtClean="0">
                <a:sym typeface="Wingdings" panose="05000000000000000000" pitchFamily="2" charset="2"/>
              </a:rPr>
              <a:t> </a:t>
            </a:r>
            <a:r>
              <a:rPr lang="en-US" dirty="0" err="1" smtClean="0">
                <a:sym typeface="Wingdings" panose="05000000000000000000" pitchFamily="2" charset="2"/>
              </a:rPr>
              <a:t>otak</a:t>
            </a:r>
            <a:r>
              <a:rPr lang="en-US" dirty="0" smtClean="0">
                <a:sym typeface="Wingdings" panose="05000000000000000000" pitchFamily="2" charset="2"/>
              </a:rPr>
              <a:t> </a:t>
            </a:r>
            <a:r>
              <a:rPr lang="en-US" dirty="0" err="1" smtClean="0">
                <a:sym typeface="Wingdings" panose="05000000000000000000" pitchFamily="2" charset="2"/>
              </a:rPr>
              <a:t>dengan</a:t>
            </a:r>
            <a:r>
              <a:rPr lang="en-US" dirty="0" smtClean="0">
                <a:sym typeface="Wingdings" panose="05000000000000000000" pitchFamily="2" charset="2"/>
              </a:rPr>
              <a:t> </a:t>
            </a:r>
            <a:r>
              <a:rPr lang="en-US" dirty="0" err="1" smtClean="0">
                <a:sym typeface="Wingdings" panose="05000000000000000000" pitchFamily="2" charset="2"/>
              </a:rPr>
              <a:t>kejadian-kejadian</a:t>
            </a:r>
            <a:r>
              <a:rPr lang="en-US" dirty="0" smtClean="0">
                <a:sym typeface="Wingdings" panose="05000000000000000000" pitchFamily="2" charset="2"/>
              </a:rPr>
              <a:t> </a:t>
            </a:r>
            <a:r>
              <a:rPr lang="en-US" dirty="0" err="1" smtClean="0">
                <a:sym typeface="Wingdings" panose="05000000000000000000" pitchFamily="2" charset="2"/>
              </a:rPr>
              <a:t>dan</a:t>
            </a:r>
            <a:r>
              <a:rPr lang="en-US" dirty="0" smtClean="0">
                <a:sym typeface="Wingdings" panose="05000000000000000000" pitchFamily="2" charset="2"/>
              </a:rPr>
              <a:t> </a:t>
            </a:r>
            <a:r>
              <a:rPr lang="en-US" dirty="0" err="1" smtClean="0">
                <a:sym typeface="Wingdings" panose="05000000000000000000" pitchFamily="2" charset="2"/>
              </a:rPr>
              <a:t>struktur</a:t>
            </a:r>
            <a:r>
              <a:rPr lang="en-US" dirty="0" smtClean="0">
                <a:sym typeface="Wingdings" panose="05000000000000000000" pitchFamily="2" charset="2"/>
              </a:rPr>
              <a:t> </a:t>
            </a:r>
            <a:r>
              <a:rPr lang="en-US" dirty="0" err="1" smtClean="0">
                <a:sym typeface="Wingdings" panose="05000000000000000000" pitchFamily="2" charset="2"/>
              </a:rPr>
              <a:t>otak</a:t>
            </a:r>
            <a:endParaRPr lang="en-US" dirty="0" smtClean="0"/>
          </a:p>
          <a:p>
            <a:r>
              <a:rPr lang="en-US" dirty="0" err="1" smtClean="0"/>
              <a:t>Laporan</a:t>
            </a:r>
            <a:r>
              <a:rPr lang="en-US" dirty="0" smtClean="0"/>
              <a:t> </a:t>
            </a:r>
            <a:r>
              <a:rPr lang="en-US" dirty="0" err="1" smtClean="0"/>
              <a:t>diri</a:t>
            </a:r>
            <a:r>
              <a:rPr lang="en-US" dirty="0" smtClean="0"/>
              <a:t> </a:t>
            </a:r>
            <a:r>
              <a:rPr lang="en-US" dirty="0" smtClean="0">
                <a:sym typeface="Wingdings" panose="05000000000000000000" pitchFamily="2" charset="2"/>
              </a:rPr>
              <a:t> </a:t>
            </a:r>
            <a:r>
              <a:rPr lang="en-US" dirty="0" err="1" smtClean="0">
                <a:sym typeface="Wingdings" panose="05000000000000000000" pitchFamily="2" charset="2"/>
              </a:rPr>
              <a:t>penceritaan</a:t>
            </a:r>
            <a:r>
              <a:rPr lang="en-US" dirty="0" smtClean="0">
                <a:sym typeface="Wingdings" panose="05000000000000000000" pitchFamily="2" charset="2"/>
              </a:rPr>
              <a:t> verbal, </a:t>
            </a:r>
            <a:r>
              <a:rPr lang="en-US" dirty="0" err="1" smtClean="0">
                <a:sym typeface="Wingdings" panose="05000000000000000000" pitchFamily="2" charset="2"/>
              </a:rPr>
              <a:t>penilaian</a:t>
            </a:r>
            <a:r>
              <a:rPr lang="en-US" dirty="0" smtClean="0">
                <a:sym typeface="Wingdings" panose="05000000000000000000" pitchFamily="2" charset="2"/>
              </a:rPr>
              <a:t> </a:t>
            </a:r>
            <a:r>
              <a:rPr lang="en-US" dirty="0" err="1" smtClean="0">
                <a:sym typeface="Wingdings" panose="05000000000000000000" pitchFamily="2" charset="2"/>
              </a:rPr>
              <a:t>diri</a:t>
            </a:r>
            <a:r>
              <a:rPr lang="en-US" dirty="0" smtClean="0">
                <a:sym typeface="Wingdings" panose="05000000000000000000" pitchFamily="2" charset="2"/>
              </a:rPr>
              <a:t>, </a:t>
            </a:r>
            <a:r>
              <a:rPr lang="en-US" dirty="0" err="1" smtClean="0">
                <a:sym typeface="Wingdings" panose="05000000000000000000" pitchFamily="2" charset="2"/>
              </a:rPr>
              <a:t>buku</a:t>
            </a:r>
            <a:r>
              <a:rPr lang="en-US" dirty="0" smtClean="0">
                <a:sym typeface="Wingdings" panose="05000000000000000000" pitchFamily="2" charset="2"/>
              </a:rPr>
              <a:t> </a:t>
            </a:r>
            <a:r>
              <a:rPr lang="en-US" dirty="0" err="1" smtClean="0">
                <a:sym typeface="Wingdings" panose="05000000000000000000" pitchFamily="2" charset="2"/>
              </a:rPr>
              <a:t>harian</a:t>
            </a:r>
            <a:endParaRPr lang="en-US" dirty="0" smtClean="0"/>
          </a:p>
          <a:p>
            <a:r>
              <a:rPr lang="en-US" dirty="0" err="1" smtClean="0"/>
              <a:t>Studi-studi</a:t>
            </a:r>
            <a:r>
              <a:rPr lang="en-US" dirty="0" smtClean="0"/>
              <a:t> </a:t>
            </a:r>
            <a:r>
              <a:rPr lang="en-US" dirty="0" err="1" smtClean="0"/>
              <a:t>kasus</a:t>
            </a:r>
            <a:r>
              <a:rPr lang="en-US" dirty="0" smtClean="0"/>
              <a:t> </a:t>
            </a:r>
            <a:r>
              <a:rPr lang="en-US" dirty="0" smtClean="0">
                <a:sym typeface="Wingdings" panose="05000000000000000000" pitchFamily="2" charset="2"/>
              </a:rPr>
              <a:t></a:t>
            </a:r>
            <a:r>
              <a:rPr lang="en-US" dirty="0" err="1" smtClean="0">
                <a:sym typeface="Wingdings" panose="05000000000000000000" pitchFamily="2" charset="2"/>
              </a:rPr>
              <a:t>studi</a:t>
            </a:r>
            <a:r>
              <a:rPr lang="en-US" dirty="0" smtClean="0">
                <a:sym typeface="Wingdings" panose="05000000000000000000" pitchFamily="2" charset="2"/>
              </a:rPr>
              <a:t> </a:t>
            </a:r>
            <a:r>
              <a:rPr lang="en-US" dirty="0" err="1" smtClean="0">
                <a:sym typeface="Wingdings" panose="05000000000000000000" pitchFamily="2" charset="2"/>
              </a:rPr>
              <a:t>intensif</a:t>
            </a:r>
            <a:r>
              <a:rPr lang="en-US" dirty="0" smtClean="0">
                <a:sym typeface="Wingdings" panose="05000000000000000000" pitchFamily="2" charset="2"/>
              </a:rPr>
              <a:t> </a:t>
            </a:r>
            <a:r>
              <a:rPr lang="en-US" dirty="0" err="1" smtClean="0">
                <a:sym typeface="Wingdings" panose="05000000000000000000" pitchFamily="2" charset="2"/>
              </a:rPr>
              <a:t>individu</a:t>
            </a:r>
            <a:r>
              <a:rPr lang="en-US" dirty="0" smtClean="0">
                <a:sym typeface="Wingdings" panose="05000000000000000000" pitchFamily="2" charset="2"/>
              </a:rPr>
              <a:t> </a:t>
            </a:r>
            <a:r>
              <a:rPr lang="en-US" dirty="0" err="1" smtClean="0">
                <a:sym typeface="Wingdings" panose="05000000000000000000" pitchFamily="2" charset="2"/>
              </a:rPr>
              <a:t>tunggal</a:t>
            </a:r>
            <a:endParaRPr lang="en-US" dirty="0" smtClean="0"/>
          </a:p>
          <a:p>
            <a:r>
              <a:rPr lang="en-US" dirty="0" err="1" smtClean="0"/>
              <a:t>Pengamatan</a:t>
            </a:r>
            <a:r>
              <a:rPr lang="en-US" dirty="0" smtClean="0"/>
              <a:t> </a:t>
            </a:r>
            <a:r>
              <a:rPr lang="en-US" dirty="0" err="1" smtClean="0"/>
              <a:t>alamiah</a:t>
            </a:r>
            <a:r>
              <a:rPr lang="en-US" dirty="0" smtClean="0"/>
              <a:t> </a:t>
            </a:r>
            <a:r>
              <a:rPr lang="en-US" dirty="0" smtClean="0">
                <a:sym typeface="Wingdings" panose="05000000000000000000" pitchFamily="2" charset="2"/>
              </a:rPr>
              <a:t></a:t>
            </a:r>
            <a:r>
              <a:rPr lang="en-US" dirty="0" err="1" smtClean="0">
                <a:sym typeface="Wingdings" panose="05000000000000000000" pitchFamily="2" charset="2"/>
              </a:rPr>
              <a:t>mengamati</a:t>
            </a:r>
            <a:r>
              <a:rPr lang="en-US" dirty="0" smtClean="0">
                <a:sym typeface="Wingdings" panose="05000000000000000000" pitchFamily="2" charset="2"/>
              </a:rPr>
              <a:t> </a:t>
            </a:r>
            <a:r>
              <a:rPr lang="en-US" dirty="0" err="1" smtClean="0">
                <a:sym typeface="Wingdings" panose="05000000000000000000" pitchFamily="2" charset="2"/>
              </a:rPr>
              <a:t>kehidupan</a:t>
            </a:r>
            <a:r>
              <a:rPr lang="en-US" dirty="0" smtClean="0">
                <a:sym typeface="Wingdings" panose="05000000000000000000" pitchFamily="2" charset="2"/>
              </a:rPr>
              <a:t> </a:t>
            </a:r>
            <a:r>
              <a:rPr lang="en-US" dirty="0" err="1" smtClean="0">
                <a:sym typeface="Wingdings" panose="05000000000000000000" pitchFamily="2" charset="2"/>
              </a:rPr>
              <a:t>nyata</a:t>
            </a:r>
            <a:r>
              <a:rPr lang="en-US" dirty="0" smtClean="0">
                <a:sym typeface="Wingdings" panose="05000000000000000000" pitchFamily="2" charset="2"/>
              </a:rPr>
              <a:t>, </a:t>
            </a:r>
            <a:r>
              <a:rPr lang="en-US" dirty="0" err="1" smtClean="0">
                <a:sym typeface="Wingdings" panose="05000000000000000000" pitchFamily="2" charset="2"/>
              </a:rPr>
              <a:t>contoh</a:t>
            </a:r>
            <a:r>
              <a:rPr lang="en-US" dirty="0" smtClean="0">
                <a:sym typeface="Wingdings" panose="05000000000000000000" pitchFamily="2" charset="2"/>
              </a:rPr>
              <a:t> </a:t>
            </a:r>
            <a:r>
              <a:rPr lang="en-US" dirty="0" err="1" smtClean="0">
                <a:sym typeface="Wingdings" panose="05000000000000000000" pitchFamily="2" charset="2"/>
              </a:rPr>
              <a:t>kehidupan</a:t>
            </a:r>
            <a:r>
              <a:rPr lang="en-US" dirty="0" smtClean="0">
                <a:sym typeface="Wingdings" panose="05000000000000000000" pitchFamily="2" charset="2"/>
              </a:rPr>
              <a:t> </a:t>
            </a:r>
            <a:r>
              <a:rPr lang="en-US" dirty="0" err="1" smtClean="0">
                <a:sym typeface="Wingdings" panose="05000000000000000000" pitchFamily="2" charset="2"/>
              </a:rPr>
              <a:t>suku</a:t>
            </a:r>
            <a:r>
              <a:rPr lang="en-US" dirty="0" smtClean="0">
                <a:sym typeface="Wingdings" panose="05000000000000000000" pitchFamily="2" charset="2"/>
              </a:rPr>
              <a:t> </a:t>
            </a:r>
            <a:r>
              <a:rPr lang="en-US" dirty="0" err="1" smtClean="0">
                <a:sym typeface="Wingdings" panose="05000000000000000000" pitchFamily="2" charset="2"/>
              </a:rPr>
              <a:t>kpelle</a:t>
            </a:r>
            <a:r>
              <a:rPr lang="en-US" dirty="0" smtClean="0">
                <a:sym typeface="Wingdings" panose="05000000000000000000" pitchFamily="2" charset="2"/>
              </a:rPr>
              <a:t> di </a:t>
            </a:r>
            <a:r>
              <a:rPr lang="en-US" dirty="0" err="1" smtClean="0">
                <a:sym typeface="Wingdings" panose="05000000000000000000" pitchFamily="2" charset="2"/>
              </a:rPr>
              <a:t>Afrika</a:t>
            </a:r>
            <a:r>
              <a:rPr lang="en-US" dirty="0" smtClean="0">
                <a:sym typeface="Wingdings" panose="05000000000000000000" pitchFamily="2" charset="2"/>
              </a:rPr>
              <a:t> </a:t>
            </a:r>
            <a:r>
              <a:rPr lang="en-US" dirty="0" err="1" smtClean="0">
                <a:sym typeface="Wingdings" panose="05000000000000000000" pitchFamily="2" charset="2"/>
              </a:rPr>
              <a:t>terkait</a:t>
            </a:r>
            <a:r>
              <a:rPr lang="en-US" dirty="0" smtClean="0">
                <a:sym typeface="Wingdings" panose="05000000000000000000" pitchFamily="2" charset="2"/>
              </a:rPr>
              <a:t> </a:t>
            </a:r>
            <a:r>
              <a:rPr lang="en-US" dirty="0" err="1" smtClean="0">
                <a:sym typeface="Wingdings" panose="05000000000000000000" pitchFamily="2" charset="2"/>
              </a:rPr>
              <a:t>kecerdasan</a:t>
            </a:r>
            <a:r>
              <a:rPr lang="en-US" dirty="0" smtClean="0">
                <a:sym typeface="Wingdings" panose="05000000000000000000" pitchFamily="2" charset="2"/>
              </a:rPr>
              <a:t> </a:t>
            </a:r>
            <a:r>
              <a:rPr lang="en-US" dirty="0" err="1" smtClean="0">
                <a:sym typeface="Wingdings" panose="05000000000000000000" pitchFamily="2" charset="2"/>
              </a:rPr>
              <a:t>dan</a:t>
            </a:r>
            <a:r>
              <a:rPr lang="en-US" dirty="0" smtClean="0">
                <a:sym typeface="Wingdings" panose="05000000000000000000" pitchFamily="2" charset="2"/>
              </a:rPr>
              <a:t> </a:t>
            </a:r>
            <a:r>
              <a:rPr lang="en-US" dirty="0" err="1" smtClean="0">
                <a:sym typeface="Wingdings" panose="05000000000000000000" pitchFamily="2" charset="2"/>
              </a:rPr>
              <a:t>budaya</a:t>
            </a:r>
            <a:endParaRPr lang="en-US" dirty="0" smtClean="0"/>
          </a:p>
          <a:p>
            <a:r>
              <a:rPr lang="en-US" dirty="0" err="1" smtClean="0"/>
              <a:t>Simulasi</a:t>
            </a:r>
            <a:r>
              <a:rPr lang="en-US" dirty="0" smtClean="0"/>
              <a:t> </a:t>
            </a:r>
            <a:r>
              <a:rPr lang="en-US" dirty="0" err="1" smtClean="0"/>
              <a:t>komputer</a:t>
            </a:r>
            <a:r>
              <a:rPr lang="en-US" dirty="0" smtClean="0"/>
              <a:t> </a:t>
            </a:r>
            <a:r>
              <a:rPr lang="en-US" dirty="0" err="1" smtClean="0"/>
              <a:t>dan</a:t>
            </a:r>
            <a:r>
              <a:rPr lang="en-US" dirty="0" smtClean="0"/>
              <a:t> </a:t>
            </a:r>
            <a:r>
              <a:rPr lang="en-US" dirty="0" err="1" smtClean="0"/>
              <a:t>kecerdasan</a:t>
            </a:r>
            <a:r>
              <a:rPr lang="en-US" dirty="0" smtClean="0"/>
              <a:t> </a:t>
            </a:r>
            <a:r>
              <a:rPr lang="en-US" dirty="0" err="1" smtClean="0"/>
              <a:t>buatan</a:t>
            </a:r>
            <a:r>
              <a:rPr lang="en-US" dirty="0" smtClean="0">
                <a:sym typeface="Wingdings" panose="05000000000000000000" pitchFamily="2" charset="2"/>
              </a:rPr>
              <a:t> </a:t>
            </a:r>
            <a:r>
              <a:rPr lang="en-US" dirty="0" err="1" smtClean="0">
                <a:sym typeface="Wingdings" panose="05000000000000000000" pitchFamily="2" charset="2"/>
              </a:rPr>
              <a:t>membuat</a:t>
            </a:r>
            <a:r>
              <a:rPr lang="en-US" dirty="0" smtClean="0">
                <a:sym typeface="Wingdings" panose="05000000000000000000" pitchFamily="2" charset="2"/>
              </a:rPr>
              <a:t> </a:t>
            </a:r>
            <a:r>
              <a:rPr lang="en-US" dirty="0" err="1" smtClean="0">
                <a:sym typeface="Wingdings" panose="05000000000000000000" pitchFamily="2" charset="2"/>
              </a:rPr>
              <a:t>komputer</a:t>
            </a:r>
            <a:r>
              <a:rPr lang="en-US" dirty="0" smtClean="0">
                <a:sym typeface="Wingdings" panose="05000000000000000000" pitchFamily="2" charset="2"/>
              </a:rPr>
              <a:t> </a:t>
            </a:r>
            <a:r>
              <a:rPr lang="en-US" dirty="0" err="1" smtClean="0">
                <a:sym typeface="Wingdings" panose="05000000000000000000" pitchFamily="2" charset="2"/>
              </a:rPr>
              <a:t>mensimulasikan</a:t>
            </a:r>
            <a:r>
              <a:rPr lang="en-US" dirty="0" smtClean="0">
                <a:sym typeface="Wingdings" panose="05000000000000000000" pitchFamily="2" charset="2"/>
              </a:rPr>
              <a:t> </a:t>
            </a:r>
            <a:r>
              <a:rPr lang="en-US" dirty="0" err="1" smtClean="0">
                <a:sym typeface="Wingdings" panose="05000000000000000000" pitchFamily="2" charset="2"/>
              </a:rPr>
              <a:t>performa</a:t>
            </a:r>
            <a:r>
              <a:rPr lang="en-US" dirty="0" smtClean="0">
                <a:sym typeface="Wingdings" panose="05000000000000000000" pitchFamily="2" charset="2"/>
              </a:rPr>
              <a:t> </a:t>
            </a:r>
            <a:r>
              <a:rPr lang="en-US" dirty="0" err="1" smtClean="0">
                <a:sym typeface="Wingdings" panose="05000000000000000000" pitchFamily="2" charset="2"/>
              </a:rPr>
              <a:t>kognitif</a:t>
            </a:r>
            <a:r>
              <a:rPr lang="en-US" dirty="0" smtClean="0">
                <a:sym typeface="Wingdings" panose="05000000000000000000" pitchFamily="2" charset="2"/>
              </a:rPr>
              <a:t> </a:t>
            </a:r>
            <a:r>
              <a:rPr lang="en-US" dirty="0" err="1" smtClean="0">
                <a:sym typeface="Wingdings" panose="05000000000000000000" pitchFamily="2" charset="2"/>
              </a:rPr>
              <a:t>manusia</a:t>
            </a:r>
            <a:r>
              <a:rPr lang="en-US" dirty="0" smtClean="0">
                <a:sym typeface="Wingdings" panose="05000000000000000000" pitchFamily="2" charset="2"/>
              </a:rPr>
              <a:t> </a:t>
            </a:r>
            <a:r>
              <a:rPr lang="en-US" dirty="0" err="1" smtClean="0">
                <a:sym typeface="Wingdings" panose="05000000000000000000" pitchFamily="2" charset="2"/>
              </a:rPr>
              <a:t>pada</a:t>
            </a:r>
            <a:r>
              <a:rPr lang="en-US" dirty="0" smtClean="0">
                <a:sym typeface="Wingdings" panose="05000000000000000000" pitchFamily="2" charset="2"/>
              </a:rPr>
              <a:t> </a:t>
            </a:r>
            <a:r>
              <a:rPr lang="en-US" dirty="0" err="1" smtClean="0">
                <a:sym typeface="Wingdings" panose="05000000000000000000" pitchFamily="2" charset="2"/>
              </a:rPr>
              <a:t>tugas-tugas</a:t>
            </a:r>
            <a:r>
              <a:rPr lang="en-US" dirty="0" smtClean="0">
                <a:sym typeface="Wingdings" panose="05000000000000000000" pitchFamily="2" charset="2"/>
              </a:rPr>
              <a:t> </a:t>
            </a:r>
            <a:r>
              <a:rPr lang="en-US" dirty="0" err="1" smtClean="0">
                <a:sym typeface="Wingdings" panose="05000000000000000000" pitchFamily="2" charset="2"/>
              </a:rPr>
              <a:t>tertentu</a:t>
            </a:r>
            <a:r>
              <a:rPr lang="en-US" dirty="0" smtClean="0">
                <a:sym typeface="Wingdings" panose="05000000000000000000" pitchFamily="2" charset="2"/>
              </a:rPr>
              <a:t>. AI </a:t>
            </a:r>
            <a:r>
              <a:rPr lang="en-US" dirty="0" err="1" smtClean="0">
                <a:sym typeface="Wingdings" panose="05000000000000000000" pitchFamily="2" charset="2"/>
              </a:rPr>
              <a:t>berusaha</a:t>
            </a:r>
            <a:r>
              <a:rPr lang="en-US" dirty="0" smtClean="0">
                <a:sym typeface="Wingdings" panose="05000000000000000000" pitchFamily="2" charset="2"/>
              </a:rPr>
              <a:t> </a:t>
            </a:r>
            <a:r>
              <a:rPr lang="en-US" dirty="0" err="1" smtClean="0">
                <a:sym typeface="Wingdings" panose="05000000000000000000" pitchFamily="2" charset="2"/>
              </a:rPr>
              <a:t>membuat</a:t>
            </a:r>
            <a:r>
              <a:rPr lang="en-US" dirty="0" smtClean="0">
                <a:sym typeface="Wingdings" panose="05000000000000000000" pitchFamily="2" charset="2"/>
              </a:rPr>
              <a:t> </a:t>
            </a:r>
            <a:r>
              <a:rPr lang="en-US" dirty="0" err="1" smtClean="0">
                <a:sym typeface="Wingdings" panose="05000000000000000000" pitchFamily="2" charset="2"/>
              </a:rPr>
              <a:t>komputer</a:t>
            </a:r>
            <a:r>
              <a:rPr lang="en-US" dirty="0" smtClean="0">
                <a:sym typeface="Wingdings" panose="05000000000000000000" pitchFamily="2" charset="2"/>
              </a:rPr>
              <a:t> </a:t>
            </a:r>
            <a:r>
              <a:rPr lang="en-US" dirty="0" err="1" smtClean="0">
                <a:sym typeface="Wingdings" panose="05000000000000000000" pitchFamily="2" charset="2"/>
              </a:rPr>
              <a:t>mendemostrasikan</a:t>
            </a:r>
            <a:r>
              <a:rPr lang="en-US" dirty="0" smtClean="0">
                <a:sym typeface="Wingdings" panose="05000000000000000000" pitchFamily="2" charset="2"/>
              </a:rPr>
              <a:t> </a:t>
            </a:r>
            <a:r>
              <a:rPr lang="en-US" dirty="0" err="1" smtClean="0">
                <a:sym typeface="Wingdings" panose="05000000000000000000" pitchFamily="2" charset="2"/>
              </a:rPr>
              <a:t>performa</a:t>
            </a:r>
            <a:r>
              <a:rPr lang="en-US" dirty="0" smtClean="0">
                <a:sym typeface="Wingdings" panose="05000000000000000000" pitchFamily="2" charset="2"/>
              </a:rPr>
              <a:t> </a:t>
            </a:r>
            <a:r>
              <a:rPr lang="en-US" dirty="0" err="1" smtClean="0">
                <a:sym typeface="Wingdings" panose="05000000000000000000" pitchFamily="2" charset="2"/>
              </a:rPr>
              <a:t>kecerdasan</a:t>
            </a:r>
            <a:r>
              <a:rPr lang="en-US" dirty="0" smtClean="0">
                <a:sym typeface="Wingdings" panose="05000000000000000000" pitchFamily="2" charset="2"/>
              </a:rPr>
              <a:t> </a:t>
            </a:r>
            <a:r>
              <a:rPr lang="en-US" dirty="0" err="1" smtClean="0">
                <a:sym typeface="Wingdings" panose="05000000000000000000" pitchFamily="2" charset="2"/>
              </a:rPr>
              <a:t>kognitif</a:t>
            </a:r>
            <a:endParaRPr lang="en-US" dirty="0"/>
          </a:p>
        </p:txBody>
      </p:sp>
    </p:spTree>
    <p:extLst>
      <p:ext uri="{BB962C8B-B14F-4D97-AF65-F5344CB8AC3E}">
        <p14:creationId xmlns:p14="http://schemas.microsoft.com/office/powerpoint/2010/main" val="28378301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095500"/>
            <a:ext cx="8458200" cy="4800600"/>
          </a:xfrm>
        </p:spPr>
        <p:txBody>
          <a:bodyPr>
            <a:noAutofit/>
          </a:bodyPr>
          <a:lstStyle/>
          <a:p>
            <a:pPr marL="457200" indent="-457200">
              <a:buFont typeface="+mj-lt"/>
              <a:buAutoNum type="arabicPeriod"/>
            </a:pPr>
            <a:r>
              <a:rPr lang="id-ID" sz="3200" dirty="0" smtClean="0">
                <a:latin typeface="Century" pitchFamily="18" charset="0"/>
              </a:rPr>
              <a:t>Proses kognitif itu aktif bukan pasif</a:t>
            </a:r>
          </a:p>
          <a:p>
            <a:pPr marL="514350" indent="-514350">
              <a:buFont typeface="+mj-lt"/>
              <a:buAutoNum type="arabicPeriod"/>
            </a:pPr>
            <a:r>
              <a:rPr lang="id-ID" sz="3200" dirty="0" smtClean="0">
                <a:latin typeface="Century" pitchFamily="18" charset="0"/>
              </a:rPr>
              <a:t>Proses kognitif bersifat efisien dan akurat</a:t>
            </a:r>
          </a:p>
          <a:p>
            <a:pPr marL="514350" indent="-514350">
              <a:buFont typeface="+mj-lt"/>
              <a:buAutoNum type="arabicPeriod"/>
            </a:pPr>
            <a:r>
              <a:rPr lang="id-ID" sz="3200" dirty="0" smtClean="0">
                <a:latin typeface="Century" pitchFamily="18" charset="0"/>
              </a:rPr>
              <a:t>Menangani informasi positif lebih baik dari  informasi negatif</a:t>
            </a:r>
          </a:p>
          <a:p>
            <a:pPr marL="514350" indent="-514350">
              <a:buFont typeface="+mj-lt"/>
              <a:buAutoNum type="arabicPeriod"/>
            </a:pPr>
            <a:r>
              <a:rPr lang="id-ID" sz="3200" dirty="0" smtClean="0">
                <a:latin typeface="Century" pitchFamily="18" charset="0"/>
              </a:rPr>
              <a:t>Proses kognitif saling terkait satu sama lain</a:t>
            </a:r>
          </a:p>
          <a:p>
            <a:pPr marL="514350" indent="-514350">
              <a:buFont typeface="+mj-lt"/>
              <a:buAutoNum type="arabicPeriod"/>
            </a:pPr>
            <a:r>
              <a:rPr lang="id-ID" sz="3200" dirty="0" smtClean="0">
                <a:latin typeface="Century" pitchFamily="18" charset="0"/>
              </a:rPr>
              <a:t>Proses kognitif bersandar pada pemrosesan bottom – up dan Top-down</a:t>
            </a:r>
            <a:endParaRPr lang="en-US" sz="3200" dirty="0">
              <a:latin typeface="Century" pitchFamily="18" charset="0"/>
            </a:endParaRPr>
          </a:p>
        </p:txBody>
      </p:sp>
      <p:sp>
        <p:nvSpPr>
          <p:cNvPr id="3" name="TextBox 2"/>
          <p:cNvSpPr txBox="1"/>
          <p:nvPr/>
        </p:nvSpPr>
        <p:spPr>
          <a:xfrm>
            <a:off x="152400" y="685800"/>
            <a:ext cx="7162800" cy="1077218"/>
          </a:xfrm>
          <a:prstGeom prst="rect">
            <a:avLst/>
          </a:prstGeom>
          <a:noFill/>
        </p:spPr>
        <p:txBody>
          <a:bodyPr wrap="square" rtlCol="0">
            <a:spAutoFit/>
          </a:bodyPr>
          <a:lstStyle/>
          <a:p>
            <a:pPr algn="ctr"/>
            <a:r>
              <a:rPr lang="id-ID" sz="3200" dirty="0">
                <a:latin typeface="Century" pitchFamily="18" charset="0"/>
              </a:rPr>
              <a:t>KARAKTERISTIK PROSES </a:t>
            </a:r>
            <a:r>
              <a:rPr lang="id-ID" sz="3200" dirty="0" smtClean="0">
                <a:latin typeface="Century" pitchFamily="18" charset="0"/>
              </a:rPr>
              <a:t>KOGNITIF</a:t>
            </a:r>
            <a:endParaRPr lang="id-ID" sz="3200" dirty="0">
              <a:latin typeface="Century" pitchFamily="18" charset="0"/>
            </a:endParaRPr>
          </a:p>
        </p:txBody>
      </p:sp>
      <p:pic>
        <p:nvPicPr>
          <p:cNvPr id="4" name="Picture 12" descr="Boy Studying Images, Stock Photos &amp; Vectors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9800" y="607220"/>
            <a:ext cx="1904999" cy="14882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dirty="0" smtClean="0">
                <a:solidFill>
                  <a:schemeClr val="accent1">
                    <a:lumMod val="20000"/>
                    <a:lumOff val="80000"/>
                  </a:schemeClr>
                </a:solidFill>
              </a:rPr>
              <a:t>Pikiran dan Dunia – telah berevolusi bersama, dan akibatnya menjadi dua hal yang saling lumayan cocok</a:t>
            </a:r>
            <a:endParaRPr lang="id-ID" dirty="0">
              <a:solidFill>
                <a:schemeClr val="accent1">
                  <a:lumMod val="20000"/>
                  <a:lumOff val="80000"/>
                </a:schemeClr>
              </a:solidFill>
            </a:endParaRPr>
          </a:p>
        </p:txBody>
      </p:sp>
      <p:sp>
        <p:nvSpPr>
          <p:cNvPr id="5" name="Text Placeholder 4"/>
          <p:cNvSpPr>
            <a:spLocks noGrp="1"/>
          </p:cNvSpPr>
          <p:nvPr>
            <p:ph type="body" sz="half" idx="2"/>
          </p:nvPr>
        </p:nvSpPr>
        <p:spPr/>
        <p:txBody>
          <a:bodyPr>
            <a:normAutofit/>
          </a:bodyPr>
          <a:lstStyle/>
          <a:p>
            <a:r>
              <a:rPr lang="id-ID" sz="3200" dirty="0" smtClean="0"/>
              <a:t>William James</a:t>
            </a:r>
            <a:endParaRPr lang="id-ID" sz="3200" dirty="0"/>
          </a:p>
        </p:txBody>
      </p:sp>
      <p:pic>
        <p:nvPicPr>
          <p:cNvPr id="6" name="Picture 10" descr="A black and white photograph of Ja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4968" y="616983"/>
            <a:ext cx="1413670" cy="18120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992666"/>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7D30EEFE-7128-4DE5-8A0D-8D4EF32CB0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Berlin</Template>
  <TotalTime>897</TotalTime>
  <Words>1707</Words>
  <Application>Microsoft Office PowerPoint</Application>
  <PresentationFormat>On-screen Show (4:3)</PresentationFormat>
  <Paragraphs>160</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Berlin</vt:lpstr>
      <vt:lpstr>PSIKOLOGI KOGNITIF  BAB 1. Pendahuluan</vt:lpstr>
      <vt:lpstr>Pokok-pokok Bahasan </vt:lpstr>
      <vt:lpstr>Definisi</vt:lpstr>
      <vt:lpstr>Definisi</vt:lpstr>
      <vt:lpstr>Definisi</vt:lpstr>
      <vt:lpstr>Pandangan Solso</vt:lpstr>
      <vt:lpstr>PowerPoint Presentation</vt:lpstr>
      <vt:lpstr>Area-area penelitian utama dalam psikologi kognitif</vt:lpstr>
      <vt:lpstr>SEJARAH</vt:lpstr>
      <vt:lpstr>Awal sejarah</vt:lpstr>
      <vt:lpstr>Sejarah Pendekatan Kognitif</vt:lpstr>
      <vt:lpstr>PowerPoint Presentation</vt:lpstr>
      <vt:lpstr>Sejarah Pendekatan Kognitif</vt:lpstr>
      <vt:lpstr>Penelitian – penelitian awal</vt:lpstr>
      <vt:lpstr>Penelitian – penelitian awal</vt:lpstr>
      <vt:lpstr>Penelitian – penelitian awal</vt:lpstr>
      <vt:lpstr>PSIKOLOGI KOGNITIF KONTEMPORER</vt:lpstr>
      <vt:lpstr>Psikologi kognitif sebagai bidang studi</vt:lpstr>
      <vt:lpstr>METAFORA</vt:lpstr>
      <vt:lpstr>MODEL</vt:lpstr>
      <vt:lpstr>TEORI</vt:lpstr>
      <vt:lpstr>Perspektif</vt:lpstr>
      <vt:lpstr>Model memori William James</vt:lpstr>
      <vt:lpstr>Skema Model Memori waugh dan norman (1965)      </vt:lpstr>
      <vt:lpstr>Neurosain</vt:lpstr>
      <vt:lpstr>Ilmu Komputer</vt:lpstr>
      <vt:lpstr>Evolusioner</vt:lpstr>
      <vt:lpstr>Faktor – faktor yang mempengaruhi pesatnya perkembangan psikologi kognitif adalah : </vt:lpstr>
      <vt:lpstr>Metode Penelitian</vt:lpstr>
      <vt:lpstr>PowerPoint Presentation</vt:lpstr>
      <vt:lpstr>Pikiran dan Dunia – telah berevolusi bersama, dan akibatnya menjadi dua hal yang saling lumayan cocok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Bentuk Akhir dari Karakter Seseorang Ada di Tangan Mereka Sendiri</dc:title>
  <dc:creator>user</dc:creator>
  <cp:lastModifiedBy>Asus</cp:lastModifiedBy>
  <cp:revision>92</cp:revision>
  <dcterms:created xsi:type="dcterms:W3CDTF">2011-10-21T12:08:38Z</dcterms:created>
  <dcterms:modified xsi:type="dcterms:W3CDTF">2026-09-20T19:04:15Z</dcterms:modified>
</cp:coreProperties>
</file>